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723" r:id="rId3"/>
    <p:sldId id="573" r:id="rId4"/>
    <p:sldId id="634" r:id="rId5"/>
    <p:sldId id="635" r:id="rId6"/>
    <p:sldId id="636" r:id="rId7"/>
    <p:sldId id="637" r:id="rId8"/>
    <p:sldId id="638" r:id="rId9"/>
    <p:sldId id="639" r:id="rId10"/>
    <p:sldId id="641" r:id="rId11"/>
    <p:sldId id="642" r:id="rId12"/>
    <p:sldId id="643" r:id="rId13"/>
    <p:sldId id="644" r:id="rId14"/>
    <p:sldId id="725" r:id="rId15"/>
    <p:sldId id="576" r:id="rId16"/>
    <p:sldId id="582" r:id="rId17"/>
    <p:sldId id="577" r:id="rId18"/>
    <p:sldId id="578" r:id="rId19"/>
    <p:sldId id="579" r:id="rId20"/>
    <p:sldId id="627" r:id="rId21"/>
    <p:sldId id="628" r:id="rId22"/>
    <p:sldId id="727" r:id="rId23"/>
    <p:sldId id="629" r:id="rId24"/>
    <p:sldId id="630" r:id="rId25"/>
    <p:sldId id="631" r:id="rId26"/>
    <p:sldId id="633" r:id="rId27"/>
    <p:sldId id="728" r:id="rId28"/>
    <p:sldId id="583" r:id="rId29"/>
    <p:sldId id="729" r:id="rId3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54" autoAdjust="0"/>
  </p:normalViewPr>
  <p:slideViewPr>
    <p:cSldViewPr>
      <p:cViewPr varScale="1">
        <p:scale>
          <a:sx n="67" d="100"/>
          <a:sy n="67" d="100"/>
        </p:scale>
        <p:origin x="620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y%20Documents\teaching\Undergraduate\2009%20Intermediate%20Macro\Data\StockPrices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My%20Documents\teaching\Undergraduate\2009%20Intermediate%20Macro\Data\StockPrices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Dropbox\JonPrivate\teaching\Undergraduate\2015%20Intermediate%20Macro\Lectures\Lecture%2024%20Monetary%20Policy%20I\Interest%20Rates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Value Weighted NYSE/AMEX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4508360066102846E-2"/>
          <c:y val="3.6020833333333335E-2"/>
          <c:w val="0.87402690288713913"/>
          <c:h val="0.89719889180519163"/>
        </c:manualLayout>
      </c:layout>
      <c:barChart>
        <c:barDir val="col"/>
        <c:grouping val="clustered"/>
        <c:varyColors val="0"/>
        <c:ser>
          <c:idx val="0"/>
          <c:order val="0"/>
          <c:tx>
            <c:v>Nominal Return</c:v>
          </c:tx>
          <c:invertIfNegative val="0"/>
          <c:cat>
            <c:numRef>
              <c:f>Sheet1!$A$27:$A$88</c:f>
              <c:numCache>
                <c:formatCode>General</c:formatCode>
                <c:ptCount val="62"/>
                <c:pt idx="0">
                  <c:v>1947</c:v>
                </c:pt>
                <c:pt idx="1">
                  <c:v>1948</c:v>
                </c:pt>
                <c:pt idx="2">
                  <c:v>1949</c:v>
                </c:pt>
                <c:pt idx="3">
                  <c:v>1950</c:v>
                </c:pt>
                <c:pt idx="4">
                  <c:v>1951</c:v>
                </c:pt>
                <c:pt idx="5">
                  <c:v>1952</c:v>
                </c:pt>
                <c:pt idx="6">
                  <c:v>1953</c:v>
                </c:pt>
                <c:pt idx="7">
                  <c:v>1954</c:v>
                </c:pt>
                <c:pt idx="8">
                  <c:v>1955</c:v>
                </c:pt>
                <c:pt idx="9">
                  <c:v>1956</c:v>
                </c:pt>
                <c:pt idx="10">
                  <c:v>1957</c:v>
                </c:pt>
                <c:pt idx="11">
                  <c:v>1958</c:v>
                </c:pt>
                <c:pt idx="12">
                  <c:v>1959</c:v>
                </c:pt>
                <c:pt idx="13">
                  <c:v>1960</c:v>
                </c:pt>
                <c:pt idx="14">
                  <c:v>1961</c:v>
                </c:pt>
                <c:pt idx="15">
                  <c:v>1962</c:v>
                </c:pt>
                <c:pt idx="16">
                  <c:v>1963</c:v>
                </c:pt>
                <c:pt idx="17">
                  <c:v>1964</c:v>
                </c:pt>
                <c:pt idx="18">
                  <c:v>1965</c:v>
                </c:pt>
                <c:pt idx="19">
                  <c:v>1966</c:v>
                </c:pt>
                <c:pt idx="20">
                  <c:v>1967</c:v>
                </c:pt>
                <c:pt idx="21">
                  <c:v>1968</c:v>
                </c:pt>
                <c:pt idx="22">
                  <c:v>1969</c:v>
                </c:pt>
                <c:pt idx="23">
                  <c:v>1970</c:v>
                </c:pt>
                <c:pt idx="24">
                  <c:v>1971</c:v>
                </c:pt>
                <c:pt idx="25">
                  <c:v>1972</c:v>
                </c:pt>
                <c:pt idx="26">
                  <c:v>1973</c:v>
                </c:pt>
                <c:pt idx="27">
                  <c:v>1974</c:v>
                </c:pt>
                <c:pt idx="28">
                  <c:v>1975</c:v>
                </c:pt>
                <c:pt idx="29">
                  <c:v>1976</c:v>
                </c:pt>
                <c:pt idx="30">
                  <c:v>1977</c:v>
                </c:pt>
                <c:pt idx="31">
                  <c:v>1978</c:v>
                </c:pt>
                <c:pt idx="32">
                  <c:v>1979</c:v>
                </c:pt>
                <c:pt idx="33">
                  <c:v>1980</c:v>
                </c:pt>
                <c:pt idx="34">
                  <c:v>1981</c:v>
                </c:pt>
                <c:pt idx="35">
                  <c:v>1982</c:v>
                </c:pt>
                <c:pt idx="36">
                  <c:v>1983</c:v>
                </c:pt>
                <c:pt idx="37">
                  <c:v>1984</c:v>
                </c:pt>
                <c:pt idx="38">
                  <c:v>1985</c:v>
                </c:pt>
                <c:pt idx="39">
                  <c:v>1986</c:v>
                </c:pt>
                <c:pt idx="40">
                  <c:v>1987</c:v>
                </c:pt>
                <c:pt idx="41">
                  <c:v>1988</c:v>
                </c:pt>
                <c:pt idx="42">
                  <c:v>1989</c:v>
                </c:pt>
                <c:pt idx="43">
                  <c:v>1990</c:v>
                </c:pt>
                <c:pt idx="44">
                  <c:v>1991</c:v>
                </c:pt>
                <c:pt idx="45">
                  <c:v>1992</c:v>
                </c:pt>
                <c:pt idx="46">
                  <c:v>1993</c:v>
                </c:pt>
                <c:pt idx="47">
                  <c:v>1994</c:v>
                </c:pt>
                <c:pt idx="48">
                  <c:v>1995</c:v>
                </c:pt>
                <c:pt idx="49">
                  <c:v>1996</c:v>
                </c:pt>
                <c:pt idx="50">
                  <c:v>1997</c:v>
                </c:pt>
                <c:pt idx="51">
                  <c:v>1998</c:v>
                </c:pt>
                <c:pt idx="52">
                  <c:v>1999</c:v>
                </c:pt>
                <c:pt idx="53">
                  <c:v>2000</c:v>
                </c:pt>
                <c:pt idx="54">
                  <c:v>2001</c:v>
                </c:pt>
                <c:pt idx="55">
                  <c:v>2002</c:v>
                </c:pt>
                <c:pt idx="56">
                  <c:v>2003</c:v>
                </c:pt>
                <c:pt idx="57">
                  <c:v>2004</c:v>
                </c:pt>
                <c:pt idx="58">
                  <c:v>2005</c:v>
                </c:pt>
                <c:pt idx="59">
                  <c:v>2006</c:v>
                </c:pt>
                <c:pt idx="60">
                  <c:v>2007</c:v>
                </c:pt>
                <c:pt idx="61">
                  <c:v>2008</c:v>
                </c:pt>
              </c:numCache>
            </c:numRef>
          </c:cat>
          <c:val>
            <c:numRef>
              <c:f>Sheet1!$C$27:$C$88</c:f>
              <c:numCache>
                <c:formatCode>General</c:formatCode>
                <c:ptCount val="62"/>
                <c:pt idx="0">
                  <c:v>3.3790000000000001E-2</c:v>
                </c:pt>
                <c:pt idx="1">
                  <c:v>2.3367999999999993E-2</c:v>
                </c:pt>
                <c:pt idx="2">
                  <c:v>0.20102400000000001</c:v>
                </c:pt>
                <c:pt idx="3">
                  <c:v>0.300232</c:v>
                </c:pt>
                <c:pt idx="4">
                  <c:v>0.20827000000000001</c:v>
                </c:pt>
                <c:pt idx="5">
                  <c:v>0.13293500000000041</c:v>
                </c:pt>
                <c:pt idx="6">
                  <c:v>3.530000000000008E-3</c:v>
                </c:pt>
                <c:pt idx="7">
                  <c:v>0.50175899999999996</c:v>
                </c:pt>
                <c:pt idx="8">
                  <c:v>0.25303300000000001</c:v>
                </c:pt>
                <c:pt idx="9">
                  <c:v>8.4737000000000048E-2</c:v>
                </c:pt>
                <c:pt idx="10">
                  <c:v>-0.10373100000000024</c:v>
                </c:pt>
                <c:pt idx="11">
                  <c:v>0.44834200000000002</c:v>
                </c:pt>
                <c:pt idx="12">
                  <c:v>0.12599500000000041</c:v>
                </c:pt>
                <c:pt idx="13">
                  <c:v>1.1560000000000044E-2</c:v>
                </c:pt>
                <c:pt idx="14">
                  <c:v>0.2694430000000001</c:v>
                </c:pt>
                <c:pt idx="15">
                  <c:v>-0.10318099999999998</c:v>
                </c:pt>
                <c:pt idx="16">
                  <c:v>0.20887600000000001</c:v>
                </c:pt>
                <c:pt idx="17">
                  <c:v>0.16303799999999999</c:v>
                </c:pt>
                <c:pt idx="18">
                  <c:v>0.14385999999999999</c:v>
                </c:pt>
                <c:pt idx="19">
                  <c:v>-8.6888000000000021E-2</c:v>
                </c:pt>
                <c:pt idx="20">
                  <c:v>0.28566600000000031</c:v>
                </c:pt>
                <c:pt idx="21">
                  <c:v>0.14168900000000001</c:v>
                </c:pt>
                <c:pt idx="22">
                  <c:v>-0.10836200000000012</c:v>
                </c:pt>
                <c:pt idx="23">
                  <c:v>7.2200000000000183E-4</c:v>
                </c:pt>
                <c:pt idx="24">
                  <c:v>0.16198899999999999</c:v>
                </c:pt>
                <c:pt idx="25">
                  <c:v>0.17340600000000053</c:v>
                </c:pt>
                <c:pt idx="26">
                  <c:v>-0.17496000000000053</c:v>
                </c:pt>
                <c:pt idx="27">
                  <c:v>-0.27240600000000031</c:v>
                </c:pt>
                <c:pt idx="28">
                  <c:v>0.37722500000000031</c:v>
                </c:pt>
                <c:pt idx="29">
                  <c:v>0.26515300000000003</c:v>
                </c:pt>
                <c:pt idx="30">
                  <c:v>-4.1502999999999998E-2</c:v>
                </c:pt>
                <c:pt idx="31">
                  <c:v>7.8045000000000003E-2</c:v>
                </c:pt>
                <c:pt idx="32">
                  <c:v>0.235822</c:v>
                </c:pt>
                <c:pt idx="33">
                  <c:v>0.32737000000000166</c:v>
                </c:pt>
                <c:pt idx="34">
                  <c:v>-4.2720000000000022E-2</c:v>
                </c:pt>
                <c:pt idx="35">
                  <c:v>0.20187099999999997</c:v>
                </c:pt>
                <c:pt idx="36">
                  <c:v>0.230604</c:v>
                </c:pt>
                <c:pt idx="37">
                  <c:v>5.0814000000000033E-2</c:v>
                </c:pt>
                <c:pt idx="38">
                  <c:v>0.31159200000000031</c:v>
                </c:pt>
                <c:pt idx="39">
                  <c:v>0.16884800000000041</c:v>
                </c:pt>
                <c:pt idx="40">
                  <c:v>2.7577000000000091E-2</c:v>
                </c:pt>
                <c:pt idx="41">
                  <c:v>0.17500299999999999</c:v>
                </c:pt>
                <c:pt idx="42">
                  <c:v>0.29377400000000031</c:v>
                </c:pt>
                <c:pt idx="43">
                  <c:v>-4.8139999999999995E-2</c:v>
                </c:pt>
                <c:pt idx="44">
                  <c:v>0.30580300000000032</c:v>
                </c:pt>
                <c:pt idx="45">
                  <c:v>8.0099000000000004E-2</c:v>
                </c:pt>
                <c:pt idx="46">
                  <c:v>0.10990300000000019</c:v>
                </c:pt>
                <c:pt idx="47">
                  <c:v>-2.9719999999999998E-3</c:v>
                </c:pt>
                <c:pt idx="48">
                  <c:v>0.348219</c:v>
                </c:pt>
                <c:pt idx="49">
                  <c:v>0.20957000000000001</c:v>
                </c:pt>
                <c:pt idx="50">
                  <c:v>0.32079200000000002</c:v>
                </c:pt>
                <c:pt idx="51">
                  <c:v>0.18849600000000086</c:v>
                </c:pt>
                <c:pt idx="52">
                  <c:v>0.10518400000000012</c:v>
                </c:pt>
                <c:pt idx="53">
                  <c:v>3.5542999999999998E-2</c:v>
                </c:pt>
                <c:pt idx="54">
                  <c:v>-8.4337000000000023E-2</c:v>
                </c:pt>
                <c:pt idx="55">
                  <c:v>-0.18171200000000062</c:v>
                </c:pt>
                <c:pt idx="56">
                  <c:v>0.29341200000000101</c:v>
                </c:pt>
                <c:pt idx="57">
                  <c:v>0.13957900000000001</c:v>
                </c:pt>
                <c:pt idx="58">
                  <c:v>8.6350000000000024E-2</c:v>
                </c:pt>
                <c:pt idx="59">
                  <c:v>0.17615700000000001</c:v>
                </c:pt>
                <c:pt idx="60">
                  <c:v>6.6531999999999994E-2</c:v>
                </c:pt>
                <c:pt idx="61">
                  <c:v>-0.37845500000000032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4-4FCF-8111-E51B061F112D}"/>
            </c:ext>
          </c:extLst>
        </c:ser>
        <c:ser>
          <c:idx val="1"/>
          <c:order val="1"/>
          <c:tx>
            <c:v>Real Return</c:v>
          </c:tx>
          <c:invertIfNegative val="0"/>
          <c:cat>
            <c:numRef>
              <c:f>Sheet1!$A$27:$A$88</c:f>
              <c:numCache>
                <c:formatCode>General</c:formatCode>
                <c:ptCount val="62"/>
                <c:pt idx="0">
                  <c:v>1947</c:v>
                </c:pt>
                <c:pt idx="1">
                  <c:v>1948</c:v>
                </c:pt>
                <c:pt idx="2">
                  <c:v>1949</c:v>
                </c:pt>
                <c:pt idx="3">
                  <c:v>1950</c:v>
                </c:pt>
                <c:pt idx="4">
                  <c:v>1951</c:v>
                </c:pt>
                <c:pt idx="5">
                  <c:v>1952</c:v>
                </c:pt>
                <c:pt idx="6">
                  <c:v>1953</c:v>
                </c:pt>
                <c:pt idx="7">
                  <c:v>1954</c:v>
                </c:pt>
                <c:pt idx="8">
                  <c:v>1955</c:v>
                </c:pt>
                <c:pt idx="9">
                  <c:v>1956</c:v>
                </c:pt>
                <c:pt idx="10">
                  <c:v>1957</c:v>
                </c:pt>
                <c:pt idx="11">
                  <c:v>1958</c:v>
                </c:pt>
                <c:pt idx="12">
                  <c:v>1959</c:v>
                </c:pt>
                <c:pt idx="13">
                  <c:v>1960</c:v>
                </c:pt>
                <c:pt idx="14">
                  <c:v>1961</c:v>
                </c:pt>
                <c:pt idx="15">
                  <c:v>1962</c:v>
                </c:pt>
                <c:pt idx="16">
                  <c:v>1963</c:v>
                </c:pt>
                <c:pt idx="17">
                  <c:v>1964</c:v>
                </c:pt>
                <c:pt idx="18">
                  <c:v>1965</c:v>
                </c:pt>
                <c:pt idx="19">
                  <c:v>1966</c:v>
                </c:pt>
                <c:pt idx="20">
                  <c:v>1967</c:v>
                </c:pt>
                <c:pt idx="21">
                  <c:v>1968</c:v>
                </c:pt>
                <c:pt idx="22">
                  <c:v>1969</c:v>
                </c:pt>
                <c:pt idx="23">
                  <c:v>1970</c:v>
                </c:pt>
                <c:pt idx="24">
                  <c:v>1971</c:v>
                </c:pt>
                <c:pt idx="25">
                  <c:v>1972</c:v>
                </c:pt>
                <c:pt idx="26">
                  <c:v>1973</c:v>
                </c:pt>
                <c:pt idx="27">
                  <c:v>1974</c:v>
                </c:pt>
                <c:pt idx="28">
                  <c:v>1975</c:v>
                </c:pt>
                <c:pt idx="29">
                  <c:v>1976</c:v>
                </c:pt>
                <c:pt idx="30">
                  <c:v>1977</c:v>
                </c:pt>
                <c:pt idx="31">
                  <c:v>1978</c:v>
                </c:pt>
                <c:pt idx="32">
                  <c:v>1979</c:v>
                </c:pt>
                <c:pt idx="33">
                  <c:v>1980</c:v>
                </c:pt>
                <c:pt idx="34">
                  <c:v>1981</c:v>
                </c:pt>
                <c:pt idx="35">
                  <c:v>1982</c:v>
                </c:pt>
                <c:pt idx="36">
                  <c:v>1983</c:v>
                </c:pt>
                <c:pt idx="37">
                  <c:v>1984</c:v>
                </c:pt>
                <c:pt idx="38">
                  <c:v>1985</c:v>
                </c:pt>
                <c:pt idx="39">
                  <c:v>1986</c:v>
                </c:pt>
                <c:pt idx="40">
                  <c:v>1987</c:v>
                </c:pt>
                <c:pt idx="41">
                  <c:v>1988</c:v>
                </c:pt>
                <c:pt idx="42">
                  <c:v>1989</c:v>
                </c:pt>
                <c:pt idx="43">
                  <c:v>1990</c:v>
                </c:pt>
                <c:pt idx="44">
                  <c:v>1991</c:v>
                </c:pt>
                <c:pt idx="45">
                  <c:v>1992</c:v>
                </c:pt>
                <c:pt idx="46">
                  <c:v>1993</c:v>
                </c:pt>
                <c:pt idx="47">
                  <c:v>1994</c:v>
                </c:pt>
                <c:pt idx="48">
                  <c:v>1995</c:v>
                </c:pt>
                <c:pt idx="49">
                  <c:v>1996</c:v>
                </c:pt>
                <c:pt idx="50">
                  <c:v>1997</c:v>
                </c:pt>
                <c:pt idx="51">
                  <c:v>1998</c:v>
                </c:pt>
                <c:pt idx="52">
                  <c:v>1999</c:v>
                </c:pt>
                <c:pt idx="53">
                  <c:v>2000</c:v>
                </c:pt>
                <c:pt idx="54">
                  <c:v>2001</c:v>
                </c:pt>
                <c:pt idx="55">
                  <c:v>2002</c:v>
                </c:pt>
                <c:pt idx="56">
                  <c:v>2003</c:v>
                </c:pt>
                <c:pt idx="57">
                  <c:v>2004</c:v>
                </c:pt>
                <c:pt idx="58">
                  <c:v>2005</c:v>
                </c:pt>
                <c:pt idx="59">
                  <c:v>2006</c:v>
                </c:pt>
                <c:pt idx="60">
                  <c:v>2007</c:v>
                </c:pt>
                <c:pt idx="61">
                  <c:v>2008</c:v>
                </c:pt>
              </c:numCache>
            </c:numRef>
          </c:cat>
          <c:val>
            <c:numRef>
              <c:f>Sheet1!$G$27:$G$88</c:f>
              <c:numCache>
                <c:formatCode>General</c:formatCode>
                <c:ptCount val="62"/>
                <c:pt idx="0">
                  <c:v>-6.8209999999999993E-2</c:v>
                </c:pt>
                <c:pt idx="1">
                  <c:v>9.3680000000000048E-3</c:v>
                </c:pt>
                <c:pt idx="2">
                  <c:v>0.222024</c:v>
                </c:pt>
                <c:pt idx="3">
                  <c:v>0.22023199999999998</c:v>
                </c:pt>
                <c:pt idx="4">
                  <c:v>0.16627</c:v>
                </c:pt>
                <c:pt idx="5">
                  <c:v>0.12593499999999999</c:v>
                </c:pt>
                <c:pt idx="6">
                  <c:v>-7.4700000000000304E-3</c:v>
                </c:pt>
                <c:pt idx="7">
                  <c:v>0.50775899999999996</c:v>
                </c:pt>
                <c:pt idx="8">
                  <c:v>0.25103300000000001</c:v>
                </c:pt>
                <c:pt idx="9">
                  <c:v>5.3737000000000104E-2</c:v>
                </c:pt>
                <c:pt idx="10">
                  <c:v>-0.13873099999999999</c:v>
                </c:pt>
                <c:pt idx="11">
                  <c:v>0.43534200000000101</c:v>
                </c:pt>
                <c:pt idx="12">
                  <c:v>0.11399500000000012</c:v>
                </c:pt>
                <c:pt idx="13">
                  <c:v>-4.4400000000000134E-3</c:v>
                </c:pt>
                <c:pt idx="14">
                  <c:v>0.26244300000000004</c:v>
                </c:pt>
                <c:pt idx="15">
                  <c:v>-0.11618099999999998</c:v>
                </c:pt>
                <c:pt idx="16">
                  <c:v>0.19287599999999988</c:v>
                </c:pt>
                <c:pt idx="17">
                  <c:v>0.15203800000000051</c:v>
                </c:pt>
                <c:pt idx="18">
                  <c:v>0.12485999999999985</c:v>
                </c:pt>
                <c:pt idx="19">
                  <c:v>-0.11888800000000001</c:v>
                </c:pt>
                <c:pt idx="20">
                  <c:v>0.24966600000000044</c:v>
                </c:pt>
                <c:pt idx="21">
                  <c:v>9.4689000000000023E-2</c:v>
                </c:pt>
                <c:pt idx="22">
                  <c:v>-0.17036200000000001</c:v>
                </c:pt>
                <c:pt idx="23">
                  <c:v>-5.2277999999999998E-2</c:v>
                </c:pt>
                <c:pt idx="24">
                  <c:v>0.12898899999999999</c:v>
                </c:pt>
                <c:pt idx="25">
                  <c:v>0.13740600000000044</c:v>
                </c:pt>
                <c:pt idx="26">
                  <c:v>-0.27096000000000031</c:v>
                </c:pt>
                <c:pt idx="27">
                  <c:v>-0.39040600000000136</c:v>
                </c:pt>
                <c:pt idx="28">
                  <c:v>0.31022500000000008</c:v>
                </c:pt>
                <c:pt idx="29">
                  <c:v>0.21315300000000004</c:v>
                </c:pt>
                <c:pt idx="30">
                  <c:v>-0.10950300000000023</c:v>
                </c:pt>
                <c:pt idx="31">
                  <c:v>-1.4955000000000013E-2</c:v>
                </c:pt>
                <c:pt idx="32">
                  <c:v>9.6822000000000047E-2</c:v>
                </c:pt>
                <c:pt idx="33">
                  <c:v>0.20937</c:v>
                </c:pt>
                <c:pt idx="34">
                  <c:v>-0.12572</c:v>
                </c:pt>
                <c:pt idx="35">
                  <c:v>0.16487099999999988</c:v>
                </c:pt>
                <c:pt idx="36">
                  <c:v>0.18760399999999999</c:v>
                </c:pt>
                <c:pt idx="37">
                  <c:v>1.5813999999999995E-2</c:v>
                </c:pt>
                <c:pt idx="38">
                  <c:v>0.271592</c:v>
                </c:pt>
                <c:pt idx="39">
                  <c:v>0.15484800000000057</c:v>
                </c:pt>
                <c:pt idx="40">
                  <c:v>-1.3422999999999997E-2</c:v>
                </c:pt>
                <c:pt idx="41">
                  <c:v>0.13000299999999998</c:v>
                </c:pt>
                <c:pt idx="42">
                  <c:v>0.24177399999999999</c:v>
                </c:pt>
                <c:pt idx="43">
                  <c:v>-0.10414000000000002</c:v>
                </c:pt>
                <c:pt idx="44">
                  <c:v>0.27880300000000008</c:v>
                </c:pt>
                <c:pt idx="45">
                  <c:v>4.7099000000000023E-2</c:v>
                </c:pt>
                <c:pt idx="46">
                  <c:v>8.4903000000000006E-2</c:v>
                </c:pt>
                <c:pt idx="47">
                  <c:v>-3.1972000000000014E-2</c:v>
                </c:pt>
                <c:pt idx="48">
                  <c:v>0.32021900000000031</c:v>
                </c:pt>
                <c:pt idx="49">
                  <c:v>0.17957000000000001</c:v>
                </c:pt>
                <c:pt idx="50">
                  <c:v>0.30479200000000001</c:v>
                </c:pt>
                <c:pt idx="51">
                  <c:v>0.17149600000000054</c:v>
                </c:pt>
                <c:pt idx="52">
                  <c:v>7.7184000000000003E-2</c:v>
                </c:pt>
                <c:pt idx="53">
                  <c:v>-1.4570000000000069E-3</c:v>
                </c:pt>
                <c:pt idx="54">
                  <c:v>-9.633700000000002E-2</c:v>
                </c:pt>
                <c:pt idx="55">
                  <c:v>-0.20971200000000056</c:v>
                </c:pt>
                <c:pt idx="56">
                  <c:v>0.27341200000000032</c:v>
                </c:pt>
                <c:pt idx="57">
                  <c:v>0.10957900000000002</c:v>
                </c:pt>
                <c:pt idx="58">
                  <c:v>4.6349999999999995E-2</c:v>
                </c:pt>
                <c:pt idx="59">
                  <c:v>0.15515700000000004</c:v>
                </c:pt>
                <c:pt idx="60">
                  <c:v>2.2532000000000052E-2</c:v>
                </c:pt>
                <c:pt idx="61">
                  <c:v>-0.37645500000000032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94-4FCF-8111-E51B061F11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598172904"/>
        <c:axId val="598174864"/>
      </c:barChart>
      <c:catAx>
        <c:axId val="598172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/>
          <a:lstStyle/>
          <a:p>
            <a:pPr>
              <a:defRPr sz="1600"/>
            </a:pPr>
            <a:endParaRPr lang="en-US"/>
          </a:p>
        </c:txPr>
        <c:crossAx val="598174864"/>
        <c:crosses val="autoZero"/>
        <c:auto val="1"/>
        <c:lblAlgn val="ctr"/>
        <c:lblOffset val="100"/>
        <c:noMultiLvlLbl val="0"/>
      </c:catAx>
      <c:valAx>
        <c:axId val="5981748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98172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014020122484984"/>
          <c:y val="0.78202354913969052"/>
          <c:w val="0.22597090988626478"/>
          <c:h val="0.12993438320210046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00" dirty="0"/>
              <a:t>Value Weighted NYSE/AMEX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1867490187579764"/>
          <c:y val="0.12060125707970716"/>
          <c:w val="0.85773998736269075"/>
          <c:h val="0.77740118511794964"/>
        </c:manualLayout>
      </c:layout>
      <c:lineChart>
        <c:grouping val="standard"/>
        <c:varyColors val="0"/>
        <c:ser>
          <c:idx val="0"/>
          <c:order val="0"/>
          <c:tx>
            <c:v>Dollars</c:v>
          </c:tx>
          <c:spPr>
            <a:ln w="47625"/>
          </c:spPr>
          <c:marker>
            <c:symbol val="none"/>
          </c:marker>
          <c:cat>
            <c:numRef>
              <c:f>Sheet1!$A$26:$A$88</c:f>
              <c:numCache>
                <c:formatCode>General</c:formatCode>
                <c:ptCount val="63"/>
                <c:pt idx="0">
                  <c:v>1946</c:v>
                </c:pt>
                <c:pt idx="1">
                  <c:v>1947</c:v>
                </c:pt>
                <c:pt idx="2">
                  <c:v>1948</c:v>
                </c:pt>
                <c:pt idx="3">
                  <c:v>1949</c:v>
                </c:pt>
                <c:pt idx="4">
                  <c:v>1950</c:v>
                </c:pt>
                <c:pt idx="5">
                  <c:v>1951</c:v>
                </c:pt>
                <c:pt idx="6">
                  <c:v>1952</c:v>
                </c:pt>
                <c:pt idx="7">
                  <c:v>1953</c:v>
                </c:pt>
                <c:pt idx="8">
                  <c:v>1954</c:v>
                </c:pt>
                <c:pt idx="9">
                  <c:v>1955</c:v>
                </c:pt>
                <c:pt idx="10">
                  <c:v>1956</c:v>
                </c:pt>
                <c:pt idx="11">
                  <c:v>1957</c:v>
                </c:pt>
                <c:pt idx="12">
                  <c:v>1958</c:v>
                </c:pt>
                <c:pt idx="13">
                  <c:v>1959</c:v>
                </c:pt>
                <c:pt idx="14">
                  <c:v>1960</c:v>
                </c:pt>
                <c:pt idx="15">
                  <c:v>1961</c:v>
                </c:pt>
                <c:pt idx="16">
                  <c:v>1962</c:v>
                </c:pt>
                <c:pt idx="17">
                  <c:v>1963</c:v>
                </c:pt>
                <c:pt idx="18">
                  <c:v>1964</c:v>
                </c:pt>
                <c:pt idx="19">
                  <c:v>1965</c:v>
                </c:pt>
                <c:pt idx="20">
                  <c:v>1966</c:v>
                </c:pt>
                <c:pt idx="21">
                  <c:v>1967</c:v>
                </c:pt>
                <c:pt idx="22">
                  <c:v>1968</c:v>
                </c:pt>
                <c:pt idx="23">
                  <c:v>1969</c:v>
                </c:pt>
                <c:pt idx="24">
                  <c:v>1970</c:v>
                </c:pt>
                <c:pt idx="25">
                  <c:v>1971</c:v>
                </c:pt>
                <c:pt idx="26">
                  <c:v>1972</c:v>
                </c:pt>
                <c:pt idx="27">
                  <c:v>1973</c:v>
                </c:pt>
                <c:pt idx="28">
                  <c:v>1974</c:v>
                </c:pt>
                <c:pt idx="29">
                  <c:v>1975</c:v>
                </c:pt>
                <c:pt idx="30">
                  <c:v>1976</c:v>
                </c:pt>
                <c:pt idx="31">
                  <c:v>1977</c:v>
                </c:pt>
                <c:pt idx="32">
                  <c:v>1978</c:v>
                </c:pt>
                <c:pt idx="33">
                  <c:v>1979</c:v>
                </c:pt>
                <c:pt idx="34">
                  <c:v>1980</c:v>
                </c:pt>
                <c:pt idx="35">
                  <c:v>1981</c:v>
                </c:pt>
                <c:pt idx="36">
                  <c:v>1982</c:v>
                </c:pt>
                <c:pt idx="37">
                  <c:v>1983</c:v>
                </c:pt>
                <c:pt idx="38">
                  <c:v>1984</c:v>
                </c:pt>
                <c:pt idx="39">
                  <c:v>1985</c:v>
                </c:pt>
                <c:pt idx="40">
                  <c:v>1986</c:v>
                </c:pt>
                <c:pt idx="41">
                  <c:v>1987</c:v>
                </c:pt>
                <c:pt idx="42">
                  <c:v>1988</c:v>
                </c:pt>
                <c:pt idx="43">
                  <c:v>1989</c:v>
                </c:pt>
                <c:pt idx="44">
                  <c:v>1990</c:v>
                </c:pt>
                <c:pt idx="45">
                  <c:v>1991</c:v>
                </c:pt>
                <c:pt idx="46">
                  <c:v>1992</c:v>
                </c:pt>
                <c:pt idx="47">
                  <c:v>1993</c:v>
                </c:pt>
                <c:pt idx="48">
                  <c:v>1994</c:v>
                </c:pt>
                <c:pt idx="49">
                  <c:v>1995</c:v>
                </c:pt>
                <c:pt idx="50">
                  <c:v>1996</c:v>
                </c:pt>
                <c:pt idx="51">
                  <c:v>1997</c:v>
                </c:pt>
                <c:pt idx="52">
                  <c:v>1998</c:v>
                </c:pt>
                <c:pt idx="53">
                  <c:v>1999</c:v>
                </c:pt>
                <c:pt idx="54">
                  <c:v>2000</c:v>
                </c:pt>
                <c:pt idx="55">
                  <c:v>2001</c:v>
                </c:pt>
                <c:pt idx="56">
                  <c:v>2002</c:v>
                </c:pt>
                <c:pt idx="57">
                  <c:v>2003</c:v>
                </c:pt>
                <c:pt idx="58">
                  <c:v>2004</c:v>
                </c:pt>
                <c:pt idx="59">
                  <c:v>2005</c:v>
                </c:pt>
                <c:pt idx="60">
                  <c:v>2006</c:v>
                </c:pt>
                <c:pt idx="61">
                  <c:v>2007</c:v>
                </c:pt>
                <c:pt idx="62">
                  <c:v>2008</c:v>
                </c:pt>
              </c:numCache>
            </c:numRef>
          </c:cat>
          <c:val>
            <c:numRef>
              <c:f>Sheet1!$H$26:$H$88</c:f>
              <c:numCache>
                <c:formatCode>General</c:formatCode>
                <c:ptCount val="63"/>
                <c:pt idx="0">
                  <c:v>332.10967424738419</c:v>
                </c:pt>
                <c:pt idx="1">
                  <c:v>343.33166014020333</c:v>
                </c:pt>
                <c:pt idx="2">
                  <c:v>351.35463437436118</c:v>
                </c:pt>
                <c:pt idx="3">
                  <c:v>421.98534839483091</c:v>
                </c:pt>
                <c:pt idx="4">
                  <c:v>548.67885351411019</c:v>
                </c:pt>
                <c:pt idx="5">
                  <c:v>662.95219833548811</c:v>
                </c:pt>
                <c:pt idx="6">
                  <c:v>751.08174882121943</c:v>
                </c:pt>
                <c:pt idx="7">
                  <c:v>753.73306739455847</c:v>
                </c:pt>
                <c:pt idx="8">
                  <c:v>1131.9254175573847</c:v>
                </c:pt>
                <c:pt idx="9">
                  <c:v>1418.3399017381823</c:v>
                </c:pt>
                <c:pt idx="10">
                  <c:v>1538.5257699917768</c:v>
                </c:pt>
                <c:pt idx="11">
                  <c:v>1378.9329533447594</c:v>
                </c:pt>
                <c:pt idx="12">
                  <c:v>1997.1665115132482</c:v>
                </c:pt>
                <c:pt idx="13">
                  <c:v>2248.7995061313673</c:v>
                </c:pt>
                <c:pt idx="14">
                  <c:v>2274.7956284222387</c:v>
                </c:pt>
                <c:pt idx="15">
                  <c:v>2887.7233869312122</c:v>
                </c:pt>
                <c:pt idx="16">
                  <c:v>2589.7652001442607</c:v>
                </c:pt>
                <c:pt idx="17">
                  <c:v>3130.7049960895956</c:v>
                </c:pt>
                <c:pt idx="18">
                  <c:v>3641.1288772420507</c:v>
                </c:pt>
                <c:pt idx="19">
                  <c:v>4164.9416775220925</c:v>
                </c:pt>
                <c:pt idx="20">
                  <c:v>3803.0582250455541</c:v>
                </c:pt>
                <c:pt idx="21">
                  <c:v>4889.4626559614244</c:v>
                </c:pt>
                <c:pt idx="22">
                  <c:v>5582.2457302219345</c:v>
                </c:pt>
                <c:pt idx="23">
                  <c:v>4977.3424184036439</c:v>
                </c:pt>
                <c:pt idx="24">
                  <c:v>4980.9360596297129</c:v>
                </c:pt>
                <c:pt idx="25">
                  <c:v>5787.7929109930701</c:v>
                </c:pt>
                <c:pt idx="26">
                  <c:v>6791.4309285167337</c:v>
                </c:pt>
                <c:pt idx="27">
                  <c:v>5603.2021732634639</c:v>
                </c:pt>
                <c:pt idx="28">
                  <c:v>4076.8562820534462</c:v>
                </c:pt>
                <c:pt idx="29">
                  <c:v>5614.7483930510525</c:v>
                </c:pt>
                <c:pt idx="30">
                  <c:v>7103.5157737137224</c:v>
                </c:pt>
                <c:pt idx="31">
                  <c:v>6808.6985585572957</c:v>
                </c:pt>
                <c:pt idx="32">
                  <c:v>7340.0834375598824</c:v>
                </c:pt>
                <c:pt idx="33">
                  <c:v>9071.036593972125</c:v>
                </c:pt>
                <c:pt idx="34">
                  <c:v>12040.621843740784</c:v>
                </c:pt>
                <c:pt idx="35">
                  <c:v>11526.246478576237</c:v>
                </c:pt>
                <c:pt idx="36">
                  <c:v>13853.06138145283</c:v>
                </c:pt>
                <c:pt idx="37">
                  <c:v>17047.632748261356</c:v>
                </c:pt>
                <c:pt idx="38">
                  <c:v>17913.891158731516</c:v>
                </c:pt>
                <c:pt idx="39">
                  <c:v>23495.716332663025</c:v>
                </c:pt>
                <c:pt idx="40">
                  <c:v>27462.921044000501</c:v>
                </c:pt>
                <c:pt idx="41">
                  <c:v>28220.2660176309</c:v>
                </c:pt>
                <c:pt idx="42">
                  <c:v>33158.897231514355</c:v>
                </c:pt>
                <c:pt idx="43">
                  <c:v>42900.119106805185</c:v>
                </c:pt>
                <c:pt idx="44">
                  <c:v>40834.907373003625</c:v>
                </c:pt>
                <c:pt idx="45">
                  <c:v>53322.34455239051</c:v>
                </c:pt>
                <c:pt idx="46">
                  <c:v>57593.411028692193</c:v>
                </c:pt>
                <c:pt idx="47">
                  <c:v>63923.099680978557</c:v>
                </c:pt>
                <c:pt idx="48">
                  <c:v>63733.120228726686</c:v>
                </c:pt>
                <c:pt idx="49">
                  <c:v>85926.203621653578</c:v>
                </c:pt>
                <c:pt idx="50">
                  <c:v>103933.75811464388</c:v>
                </c:pt>
                <c:pt idx="51">
                  <c:v>137274.87624775647</c:v>
                </c:pt>
                <c:pt idx="52">
                  <c:v>163150.64132095384</c:v>
                </c:pt>
                <c:pt idx="53">
                  <c:v>180311.47837765681</c:v>
                </c:pt>
                <c:pt idx="54">
                  <c:v>186720.28925363373</c:v>
                </c:pt>
                <c:pt idx="55">
                  <c:v>170972.86021885002</c:v>
                </c:pt>
                <c:pt idx="56">
                  <c:v>139905.03984276234</c:v>
                </c:pt>
                <c:pt idx="57">
                  <c:v>180954.85739310668</c:v>
                </c:pt>
                <c:pt idx="58">
                  <c:v>206212.35543317863</c:v>
                </c:pt>
                <c:pt idx="59">
                  <c:v>224018.79232483497</c:v>
                </c:pt>
                <c:pt idx="60">
                  <c:v>263481.27072439989</c:v>
                </c:pt>
                <c:pt idx="61">
                  <c:v>281011.20662823605</c:v>
                </c:pt>
                <c:pt idx="62">
                  <c:v>174661.11042374698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886-45D6-B339-AF1A99DFA058}"/>
            </c:ext>
          </c:extLst>
        </c:ser>
        <c:ser>
          <c:idx val="1"/>
          <c:order val="1"/>
          <c:tx>
            <c:v>1947 Dollars</c:v>
          </c:tx>
          <c:spPr>
            <a:ln w="47625"/>
          </c:spPr>
          <c:marker>
            <c:symbol val="none"/>
          </c:marker>
          <c:cat>
            <c:numRef>
              <c:f>Sheet1!$A$26:$A$88</c:f>
              <c:numCache>
                <c:formatCode>General</c:formatCode>
                <c:ptCount val="63"/>
                <c:pt idx="0">
                  <c:v>1946</c:v>
                </c:pt>
                <c:pt idx="1">
                  <c:v>1947</c:v>
                </c:pt>
                <c:pt idx="2">
                  <c:v>1948</c:v>
                </c:pt>
                <c:pt idx="3">
                  <c:v>1949</c:v>
                </c:pt>
                <c:pt idx="4">
                  <c:v>1950</c:v>
                </c:pt>
                <c:pt idx="5">
                  <c:v>1951</c:v>
                </c:pt>
                <c:pt idx="6">
                  <c:v>1952</c:v>
                </c:pt>
                <c:pt idx="7">
                  <c:v>1953</c:v>
                </c:pt>
                <c:pt idx="8">
                  <c:v>1954</c:v>
                </c:pt>
                <c:pt idx="9">
                  <c:v>1955</c:v>
                </c:pt>
                <c:pt idx="10">
                  <c:v>1956</c:v>
                </c:pt>
                <c:pt idx="11">
                  <c:v>1957</c:v>
                </c:pt>
                <c:pt idx="12">
                  <c:v>1958</c:v>
                </c:pt>
                <c:pt idx="13">
                  <c:v>1959</c:v>
                </c:pt>
                <c:pt idx="14">
                  <c:v>1960</c:v>
                </c:pt>
                <c:pt idx="15">
                  <c:v>1961</c:v>
                </c:pt>
                <c:pt idx="16">
                  <c:v>1962</c:v>
                </c:pt>
                <c:pt idx="17">
                  <c:v>1963</c:v>
                </c:pt>
                <c:pt idx="18">
                  <c:v>1964</c:v>
                </c:pt>
                <c:pt idx="19">
                  <c:v>1965</c:v>
                </c:pt>
                <c:pt idx="20">
                  <c:v>1966</c:v>
                </c:pt>
                <c:pt idx="21">
                  <c:v>1967</c:v>
                </c:pt>
                <c:pt idx="22">
                  <c:v>1968</c:v>
                </c:pt>
                <c:pt idx="23">
                  <c:v>1969</c:v>
                </c:pt>
                <c:pt idx="24">
                  <c:v>1970</c:v>
                </c:pt>
                <c:pt idx="25">
                  <c:v>1971</c:v>
                </c:pt>
                <c:pt idx="26">
                  <c:v>1972</c:v>
                </c:pt>
                <c:pt idx="27">
                  <c:v>1973</c:v>
                </c:pt>
                <c:pt idx="28">
                  <c:v>1974</c:v>
                </c:pt>
                <c:pt idx="29">
                  <c:v>1975</c:v>
                </c:pt>
                <c:pt idx="30">
                  <c:v>1976</c:v>
                </c:pt>
                <c:pt idx="31">
                  <c:v>1977</c:v>
                </c:pt>
                <c:pt idx="32">
                  <c:v>1978</c:v>
                </c:pt>
                <c:pt idx="33">
                  <c:v>1979</c:v>
                </c:pt>
                <c:pt idx="34">
                  <c:v>1980</c:v>
                </c:pt>
                <c:pt idx="35">
                  <c:v>1981</c:v>
                </c:pt>
                <c:pt idx="36">
                  <c:v>1982</c:v>
                </c:pt>
                <c:pt idx="37">
                  <c:v>1983</c:v>
                </c:pt>
                <c:pt idx="38">
                  <c:v>1984</c:v>
                </c:pt>
                <c:pt idx="39">
                  <c:v>1985</c:v>
                </c:pt>
                <c:pt idx="40">
                  <c:v>1986</c:v>
                </c:pt>
                <c:pt idx="41">
                  <c:v>1987</c:v>
                </c:pt>
                <c:pt idx="42">
                  <c:v>1988</c:v>
                </c:pt>
                <c:pt idx="43">
                  <c:v>1989</c:v>
                </c:pt>
                <c:pt idx="44">
                  <c:v>1990</c:v>
                </c:pt>
                <c:pt idx="45">
                  <c:v>1991</c:v>
                </c:pt>
                <c:pt idx="46">
                  <c:v>1992</c:v>
                </c:pt>
                <c:pt idx="47">
                  <c:v>1993</c:v>
                </c:pt>
                <c:pt idx="48">
                  <c:v>1994</c:v>
                </c:pt>
                <c:pt idx="49">
                  <c:v>1995</c:v>
                </c:pt>
                <c:pt idx="50">
                  <c:v>1996</c:v>
                </c:pt>
                <c:pt idx="51">
                  <c:v>1997</c:v>
                </c:pt>
                <c:pt idx="52">
                  <c:v>1998</c:v>
                </c:pt>
                <c:pt idx="53">
                  <c:v>1999</c:v>
                </c:pt>
                <c:pt idx="54">
                  <c:v>2000</c:v>
                </c:pt>
                <c:pt idx="55">
                  <c:v>2001</c:v>
                </c:pt>
                <c:pt idx="56">
                  <c:v>2002</c:v>
                </c:pt>
                <c:pt idx="57">
                  <c:v>2003</c:v>
                </c:pt>
                <c:pt idx="58">
                  <c:v>2004</c:v>
                </c:pt>
                <c:pt idx="59">
                  <c:v>2005</c:v>
                </c:pt>
                <c:pt idx="60">
                  <c:v>2006</c:v>
                </c:pt>
                <c:pt idx="61">
                  <c:v>2007</c:v>
                </c:pt>
                <c:pt idx="62">
                  <c:v>2008</c:v>
                </c:pt>
              </c:numCache>
            </c:numRef>
          </c:cat>
          <c:val>
            <c:numRef>
              <c:f>Sheet1!$K$26:$K$88</c:f>
              <c:numCache>
                <c:formatCode>General</c:formatCode>
                <c:ptCount val="63"/>
                <c:pt idx="0">
                  <c:v>332.10967424738419</c:v>
                </c:pt>
                <c:pt idx="1">
                  <c:v>311.43429306636688</c:v>
                </c:pt>
                <c:pt idx="2">
                  <c:v>314.3314263374113</c:v>
                </c:pt>
                <c:pt idx="3">
                  <c:v>385.54850206384378</c:v>
                </c:pt>
                <c:pt idx="4">
                  <c:v>464.36650013723545</c:v>
                </c:pt>
                <c:pt idx="5">
                  <c:v>538.38235237226274</c:v>
                </c:pt>
                <c:pt idx="6">
                  <c:v>605.60195062611854</c:v>
                </c:pt>
                <c:pt idx="7">
                  <c:v>600.97202255512684</c:v>
                </c:pt>
                <c:pt idx="8">
                  <c:v>908.24646877596649</c:v>
                </c:pt>
                <c:pt idx="9">
                  <c:v>1135.5177446640387</c:v>
                </c:pt>
                <c:pt idx="10">
                  <c:v>1194.3452670554116</c:v>
                </c:pt>
                <c:pt idx="11">
                  <c:v>1034.1997150085658</c:v>
                </c:pt>
                <c:pt idx="12">
                  <c:v>1478.77065381953</c:v>
                </c:pt>
                <c:pt idx="13">
                  <c:v>1644.678699070535</c:v>
                </c:pt>
                <c:pt idx="14">
                  <c:v>1637.4869335961691</c:v>
                </c:pt>
                <c:pt idx="15">
                  <c:v>2064.8568026392322</c:v>
                </c:pt>
                <c:pt idx="16">
                  <c:v>1827.4690045696045</c:v>
                </c:pt>
                <c:pt idx="17">
                  <c:v>2173.4823308340265</c:v>
                </c:pt>
                <c:pt idx="18">
                  <c:v>2500.3659937071375</c:v>
                </c:pt>
                <c:pt idx="19">
                  <c:v>2806.2405029226647</c:v>
                </c:pt>
                <c:pt idx="20">
                  <c:v>2482.9693213975229</c:v>
                </c:pt>
                <c:pt idx="21">
                  <c:v>3079.9313152507807</c:v>
                </c:pt>
                <c:pt idx="22">
                  <c:v>3358.7293637301718</c:v>
                </c:pt>
                <c:pt idx="23">
                  <c:v>2820.9317980820633</c:v>
                </c:pt>
                <c:pt idx="24">
                  <c:v>2681.4663298457704</c:v>
                </c:pt>
                <c:pt idx="25">
                  <c:v>3017.5192167022205</c:v>
                </c:pt>
                <c:pt idx="26">
                  <c:v>3416.3919518627522</c:v>
                </c:pt>
                <c:pt idx="27">
                  <c:v>2571.7261256773254</c:v>
                </c:pt>
                <c:pt idx="28">
                  <c:v>1674.3952760708978</c:v>
                </c:pt>
                <c:pt idx="29">
                  <c:v>2161.3762631314812</c:v>
                </c:pt>
                <c:pt idx="30">
                  <c:v>2599.3785148104157</c:v>
                </c:pt>
                <c:pt idx="31">
                  <c:v>2332.5493626445109</c:v>
                </c:pt>
                <c:pt idx="32">
                  <c:v>2301.6787188144012</c:v>
                </c:pt>
                <c:pt idx="33">
                  <c:v>2498.0239235707872</c:v>
                </c:pt>
                <c:pt idx="34">
                  <c:v>2965.9696927012851</c:v>
                </c:pt>
                <c:pt idx="35">
                  <c:v>2622.7094741505957</c:v>
                </c:pt>
                <c:pt idx="36">
                  <c:v>3039.4663786885271</c:v>
                </c:pt>
                <c:pt idx="37">
                  <c:v>3586.5147055108173</c:v>
                </c:pt>
                <c:pt idx="38">
                  <c:v>3640.4009658425102</c:v>
                </c:pt>
                <c:pt idx="39">
                  <c:v>4592.2473778489384</c:v>
                </c:pt>
                <c:pt idx="40">
                  <c:v>5295.3639499562914</c:v>
                </c:pt>
                <c:pt idx="41">
                  <c:v>5225.6147763682038</c:v>
                </c:pt>
                <c:pt idx="42">
                  <c:v>5876.6758459812572</c:v>
                </c:pt>
                <c:pt idx="43">
                  <c:v>7227.4083012876608</c:v>
                </c:pt>
                <c:pt idx="44">
                  <c:v>6511.7580576994687</c:v>
                </c:pt>
                <c:pt idx="45">
                  <c:v>8281.735075815961</c:v>
                </c:pt>
                <c:pt idx="46">
                  <c:v>8663.2105665007584</c:v>
                </c:pt>
                <c:pt idx="47">
                  <c:v>9385.2917371662388</c:v>
                </c:pt>
                <c:pt idx="48">
                  <c:v>9096.2619436082678</c:v>
                </c:pt>
                <c:pt idx="49">
                  <c:v>11930.800606290361</c:v>
                </c:pt>
                <c:pt idx="50">
                  <c:v>14005.628132387363</c:v>
                </c:pt>
                <c:pt idx="51">
                  <c:v>18201.631739517296</c:v>
                </c:pt>
                <c:pt idx="52">
                  <c:v>21277.934277923992</c:v>
                </c:pt>
                <c:pt idx="53">
                  <c:v>22877.08538424148</c:v>
                </c:pt>
                <c:pt idx="54">
                  <c:v>22840.272284556107</c:v>
                </c:pt>
                <c:pt idx="55">
                  <c:v>20666.837577382543</c:v>
                </c:pt>
                <c:pt idx="56">
                  <c:v>16457.613668250404</c:v>
                </c:pt>
                <c:pt idx="57">
                  <c:v>20863.716246934648</c:v>
                </c:pt>
                <c:pt idx="58">
                  <c:v>23094.063580316437</c:v>
                </c:pt>
                <c:pt idx="59">
                  <c:v>24132.014338703317</c:v>
                </c:pt>
                <c:pt idx="60">
                  <c:v>27801.08312043835</c:v>
                </c:pt>
                <c:pt idx="61">
                  <c:v>28405.942343935196</c:v>
                </c:pt>
                <c:pt idx="62">
                  <c:v>17682.28271089806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886-45D6-B339-AF1A99DFA0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8185448"/>
        <c:axId val="598183880"/>
      </c:lineChart>
      <c:catAx>
        <c:axId val="598185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600"/>
            </a:pPr>
            <a:endParaRPr lang="en-US"/>
          </a:p>
        </c:txPr>
        <c:crossAx val="598183880"/>
        <c:crosses val="autoZero"/>
        <c:auto val="1"/>
        <c:lblAlgn val="ctr"/>
        <c:lblOffset val="100"/>
        <c:tickLblSkip val="10"/>
        <c:noMultiLvlLbl val="0"/>
      </c:catAx>
      <c:valAx>
        <c:axId val="598183880"/>
        <c:scaling>
          <c:logBase val="10"/>
          <c:orientation val="minMax"/>
          <c:min val="10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98185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350000000000001"/>
          <c:y val="0.63143873463185562"/>
          <c:w val="0.22427777777777769"/>
          <c:h val="0.12357473407929306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470472440944886E-2"/>
          <c:y val="3.4869095561528091E-2"/>
          <c:w val="0.89975174978127748"/>
          <c:h val="0.88900952266462874"/>
        </c:manualLayout>
      </c:layout>
      <c:lineChart>
        <c:grouping val="standard"/>
        <c:varyColors val="0"/>
        <c:ser>
          <c:idx val="0"/>
          <c:order val="0"/>
          <c:tx>
            <c:v>Nominal Interest Rate</c:v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'[Interest Rates.xls]Data'!$A$2:$A$724</c:f>
              <c:numCache>
                <c:formatCode>yyyy\-mm\-dd</c:formatCode>
                <c:ptCount val="723"/>
                <c:pt idx="0">
                  <c:v>20090</c:v>
                </c:pt>
                <c:pt idx="1">
                  <c:v>20121</c:v>
                </c:pt>
                <c:pt idx="2">
                  <c:v>20149</c:v>
                </c:pt>
                <c:pt idx="3">
                  <c:v>20180</c:v>
                </c:pt>
                <c:pt idx="4">
                  <c:v>20210</c:v>
                </c:pt>
                <c:pt idx="5">
                  <c:v>20241</c:v>
                </c:pt>
                <c:pt idx="6">
                  <c:v>20271</c:v>
                </c:pt>
                <c:pt idx="7">
                  <c:v>20302</c:v>
                </c:pt>
                <c:pt idx="8">
                  <c:v>20333</c:v>
                </c:pt>
                <c:pt idx="9">
                  <c:v>20363</c:v>
                </c:pt>
                <c:pt idx="10">
                  <c:v>20394</c:v>
                </c:pt>
                <c:pt idx="11">
                  <c:v>20424</c:v>
                </c:pt>
                <c:pt idx="12">
                  <c:v>20455</c:v>
                </c:pt>
                <c:pt idx="13">
                  <c:v>20486</c:v>
                </c:pt>
                <c:pt idx="14">
                  <c:v>20515</c:v>
                </c:pt>
                <c:pt idx="15">
                  <c:v>20546</c:v>
                </c:pt>
                <c:pt idx="16">
                  <c:v>20576</c:v>
                </c:pt>
                <c:pt idx="17">
                  <c:v>20607</c:v>
                </c:pt>
                <c:pt idx="18">
                  <c:v>20637</c:v>
                </c:pt>
                <c:pt idx="19">
                  <c:v>20668</c:v>
                </c:pt>
                <c:pt idx="20">
                  <c:v>20699</c:v>
                </c:pt>
                <c:pt idx="21">
                  <c:v>20729</c:v>
                </c:pt>
                <c:pt idx="22">
                  <c:v>20760</c:v>
                </c:pt>
                <c:pt idx="23">
                  <c:v>20790</c:v>
                </c:pt>
                <c:pt idx="24">
                  <c:v>20821</c:v>
                </c:pt>
                <c:pt idx="25">
                  <c:v>20852</c:v>
                </c:pt>
                <c:pt idx="26">
                  <c:v>20880</c:v>
                </c:pt>
                <c:pt idx="27">
                  <c:v>20911</c:v>
                </c:pt>
                <c:pt idx="28">
                  <c:v>20941</c:v>
                </c:pt>
                <c:pt idx="29">
                  <c:v>20972</c:v>
                </c:pt>
                <c:pt idx="30">
                  <c:v>21002</c:v>
                </c:pt>
                <c:pt idx="31">
                  <c:v>21033</c:v>
                </c:pt>
                <c:pt idx="32">
                  <c:v>21064</c:v>
                </c:pt>
                <c:pt idx="33">
                  <c:v>21094</c:v>
                </c:pt>
                <c:pt idx="34">
                  <c:v>21125</c:v>
                </c:pt>
                <c:pt idx="35">
                  <c:v>21155</c:v>
                </c:pt>
                <c:pt idx="36">
                  <c:v>21186</c:v>
                </c:pt>
                <c:pt idx="37">
                  <c:v>21217</c:v>
                </c:pt>
                <c:pt idx="38">
                  <c:v>21245</c:v>
                </c:pt>
                <c:pt idx="39">
                  <c:v>21276</c:v>
                </c:pt>
                <c:pt idx="40">
                  <c:v>21306</c:v>
                </c:pt>
                <c:pt idx="41">
                  <c:v>21337</c:v>
                </c:pt>
                <c:pt idx="42">
                  <c:v>21367</c:v>
                </c:pt>
                <c:pt idx="43">
                  <c:v>21398</c:v>
                </c:pt>
                <c:pt idx="44">
                  <c:v>21429</c:v>
                </c:pt>
                <c:pt idx="45">
                  <c:v>21459</c:v>
                </c:pt>
                <c:pt idx="46">
                  <c:v>21490</c:v>
                </c:pt>
                <c:pt idx="47">
                  <c:v>21520</c:v>
                </c:pt>
                <c:pt idx="48">
                  <c:v>21551</c:v>
                </c:pt>
                <c:pt idx="49">
                  <c:v>21582</c:v>
                </c:pt>
                <c:pt idx="50">
                  <c:v>21610</c:v>
                </c:pt>
                <c:pt idx="51">
                  <c:v>21641</c:v>
                </c:pt>
                <c:pt idx="52">
                  <c:v>21671</c:v>
                </c:pt>
                <c:pt idx="53">
                  <c:v>21702</c:v>
                </c:pt>
                <c:pt idx="54">
                  <c:v>21732</c:v>
                </c:pt>
                <c:pt idx="55">
                  <c:v>21763</c:v>
                </c:pt>
                <c:pt idx="56">
                  <c:v>21794</c:v>
                </c:pt>
                <c:pt idx="57">
                  <c:v>21824</c:v>
                </c:pt>
                <c:pt idx="58">
                  <c:v>21855</c:v>
                </c:pt>
                <c:pt idx="59">
                  <c:v>21885</c:v>
                </c:pt>
                <c:pt idx="60">
                  <c:v>21916</c:v>
                </c:pt>
                <c:pt idx="61">
                  <c:v>21947</c:v>
                </c:pt>
                <c:pt idx="62">
                  <c:v>21976</c:v>
                </c:pt>
                <c:pt idx="63">
                  <c:v>22007</c:v>
                </c:pt>
                <c:pt idx="64">
                  <c:v>22037</c:v>
                </c:pt>
                <c:pt idx="65">
                  <c:v>22068</c:v>
                </c:pt>
                <c:pt idx="66">
                  <c:v>22098</c:v>
                </c:pt>
                <c:pt idx="67">
                  <c:v>22129</c:v>
                </c:pt>
                <c:pt idx="68">
                  <c:v>22160</c:v>
                </c:pt>
                <c:pt idx="69">
                  <c:v>22190</c:v>
                </c:pt>
                <c:pt idx="70">
                  <c:v>22221</c:v>
                </c:pt>
                <c:pt idx="71">
                  <c:v>22251</c:v>
                </c:pt>
                <c:pt idx="72">
                  <c:v>22282</c:v>
                </c:pt>
                <c:pt idx="73">
                  <c:v>22313</c:v>
                </c:pt>
                <c:pt idx="74">
                  <c:v>22341</c:v>
                </c:pt>
                <c:pt idx="75">
                  <c:v>22372</c:v>
                </c:pt>
                <c:pt idx="76">
                  <c:v>22402</c:v>
                </c:pt>
                <c:pt idx="77">
                  <c:v>22433</c:v>
                </c:pt>
                <c:pt idx="78">
                  <c:v>22463</c:v>
                </c:pt>
                <c:pt idx="79">
                  <c:v>22494</c:v>
                </c:pt>
                <c:pt idx="80">
                  <c:v>22525</c:v>
                </c:pt>
                <c:pt idx="81">
                  <c:v>22555</c:v>
                </c:pt>
                <c:pt idx="82">
                  <c:v>22586</c:v>
                </c:pt>
                <c:pt idx="83">
                  <c:v>22616</c:v>
                </c:pt>
                <c:pt idx="84">
                  <c:v>22647</c:v>
                </c:pt>
                <c:pt idx="85">
                  <c:v>22678</c:v>
                </c:pt>
                <c:pt idx="86">
                  <c:v>22706</c:v>
                </c:pt>
                <c:pt idx="87">
                  <c:v>22737</c:v>
                </c:pt>
                <c:pt idx="88">
                  <c:v>22767</c:v>
                </c:pt>
                <c:pt idx="89">
                  <c:v>22798</c:v>
                </c:pt>
                <c:pt idx="90">
                  <c:v>22828</c:v>
                </c:pt>
                <c:pt idx="91">
                  <c:v>22859</c:v>
                </c:pt>
                <c:pt idx="92">
                  <c:v>22890</c:v>
                </c:pt>
                <c:pt idx="93">
                  <c:v>22920</c:v>
                </c:pt>
                <c:pt idx="94">
                  <c:v>22951</c:v>
                </c:pt>
                <c:pt idx="95">
                  <c:v>22981</c:v>
                </c:pt>
                <c:pt idx="96">
                  <c:v>23012</c:v>
                </c:pt>
                <c:pt idx="97">
                  <c:v>23043</c:v>
                </c:pt>
                <c:pt idx="98">
                  <c:v>23071</c:v>
                </c:pt>
                <c:pt idx="99">
                  <c:v>23102</c:v>
                </c:pt>
                <c:pt idx="100">
                  <c:v>23132</c:v>
                </c:pt>
                <c:pt idx="101">
                  <c:v>23163</c:v>
                </c:pt>
                <c:pt idx="102">
                  <c:v>23193</c:v>
                </c:pt>
                <c:pt idx="103">
                  <c:v>23224</c:v>
                </c:pt>
                <c:pt idx="104">
                  <c:v>23255</c:v>
                </c:pt>
                <c:pt idx="105">
                  <c:v>23285</c:v>
                </c:pt>
                <c:pt idx="106">
                  <c:v>23316</c:v>
                </c:pt>
                <c:pt idx="107">
                  <c:v>23346</c:v>
                </c:pt>
                <c:pt idx="108">
                  <c:v>23377</c:v>
                </c:pt>
                <c:pt idx="109">
                  <c:v>23408</c:v>
                </c:pt>
                <c:pt idx="110">
                  <c:v>23437</c:v>
                </c:pt>
                <c:pt idx="111">
                  <c:v>23468</c:v>
                </c:pt>
                <c:pt idx="112">
                  <c:v>23498</c:v>
                </c:pt>
                <c:pt idx="113">
                  <c:v>23529</c:v>
                </c:pt>
                <c:pt idx="114">
                  <c:v>23559</c:v>
                </c:pt>
                <c:pt idx="115">
                  <c:v>23590</c:v>
                </c:pt>
                <c:pt idx="116">
                  <c:v>23621</c:v>
                </c:pt>
                <c:pt idx="117">
                  <c:v>23651</c:v>
                </c:pt>
                <c:pt idx="118">
                  <c:v>23682</c:v>
                </c:pt>
                <c:pt idx="119">
                  <c:v>23712</c:v>
                </c:pt>
                <c:pt idx="120">
                  <c:v>23743</c:v>
                </c:pt>
                <c:pt idx="121">
                  <c:v>23774</c:v>
                </c:pt>
                <c:pt idx="122">
                  <c:v>23802</c:v>
                </c:pt>
                <c:pt idx="123">
                  <c:v>23833</c:v>
                </c:pt>
                <c:pt idx="124">
                  <c:v>23863</c:v>
                </c:pt>
                <c:pt idx="125">
                  <c:v>23894</c:v>
                </c:pt>
                <c:pt idx="126">
                  <c:v>23924</c:v>
                </c:pt>
                <c:pt idx="127">
                  <c:v>23955</c:v>
                </c:pt>
                <c:pt idx="128">
                  <c:v>23986</c:v>
                </c:pt>
                <c:pt idx="129">
                  <c:v>24016</c:v>
                </c:pt>
                <c:pt idx="130">
                  <c:v>24047</c:v>
                </c:pt>
                <c:pt idx="131">
                  <c:v>24077</c:v>
                </c:pt>
                <c:pt idx="132">
                  <c:v>24108</c:v>
                </c:pt>
                <c:pt idx="133">
                  <c:v>24139</c:v>
                </c:pt>
                <c:pt idx="134">
                  <c:v>24167</c:v>
                </c:pt>
                <c:pt idx="135">
                  <c:v>24198</c:v>
                </c:pt>
                <c:pt idx="136">
                  <c:v>24228</c:v>
                </c:pt>
                <c:pt idx="137">
                  <c:v>24259</c:v>
                </c:pt>
                <c:pt idx="138">
                  <c:v>24289</c:v>
                </c:pt>
                <c:pt idx="139">
                  <c:v>24320</c:v>
                </c:pt>
                <c:pt idx="140">
                  <c:v>24351</c:v>
                </c:pt>
                <c:pt idx="141">
                  <c:v>24381</c:v>
                </c:pt>
                <c:pt idx="142">
                  <c:v>24412</c:v>
                </c:pt>
                <c:pt idx="143">
                  <c:v>24442</c:v>
                </c:pt>
                <c:pt idx="144">
                  <c:v>24473</c:v>
                </c:pt>
                <c:pt idx="145">
                  <c:v>24504</c:v>
                </c:pt>
                <c:pt idx="146">
                  <c:v>24532</c:v>
                </c:pt>
                <c:pt idx="147">
                  <c:v>24563</c:v>
                </c:pt>
                <c:pt idx="148">
                  <c:v>24593</c:v>
                </c:pt>
                <c:pt idx="149">
                  <c:v>24624</c:v>
                </c:pt>
                <c:pt idx="150">
                  <c:v>24654</c:v>
                </c:pt>
                <c:pt idx="151">
                  <c:v>24685</c:v>
                </c:pt>
                <c:pt idx="152">
                  <c:v>24716</c:v>
                </c:pt>
                <c:pt idx="153">
                  <c:v>24746</c:v>
                </c:pt>
                <c:pt idx="154">
                  <c:v>24777</c:v>
                </c:pt>
                <c:pt idx="155">
                  <c:v>24807</c:v>
                </c:pt>
                <c:pt idx="156">
                  <c:v>24838</c:v>
                </c:pt>
                <c:pt idx="157">
                  <c:v>24869</c:v>
                </c:pt>
                <c:pt idx="158">
                  <c:v>24898</c:v>
                </c:pt>
                <c:pt idx="159">
                  <c:v>24929</c:v>
                </c:pt>
                <c:pt idx="160">
                  <c:v>24959</c:v>
                </c:pt>
                <c:pt idx="161">
                  <c:v>24990</c:v>
                </c:pt>
                <c:pt idx="162">
                  <c:v>25020</c:v>
                </c:pt>
                <c:pt idx="163">
                  <c:v>25051</c:v>
                </c:pt>
                <c:pt idx="164">
                  <c:v>25082</c:v>
                </c:pt>
                <c:pt idx="165">
                  <c:v>25112</c:v>
                </c:pt>
                <c:pt idx="166">
                  <c:v>25143</c:v>
                </c:pt>
                <c:pt idx="167">
                  <c:v>25173</c:v>
                </c:pt>
                <c:pt idx="168">
                  <c:v>25204</c:v>
                </c:pt>
                <c:pt idx="169">
                  <c:v>25235</c:v>
                </c:pt>
                <c:pt idx="170">
                  <c:v>25263</c:v>
                </c:pt>
                <c:pt idx="171">
                  <c:v>25294</c:v>
                </c:pt>
                <c:pt idx="172">
                  <c:v>25324</c:v>
                </c:pt>
                <c:pt idx="173">
                  <c:v>25355</c:v>
                </c:pt>
                <c:pt idx="174">
                  <c:v>25385</c:v>
                </c:pt>
                <c:pt idx="175">
                  <c:v>25416</c:v>
                </c:pt>
                <c:pt idx="176">
                  <c:v>25447</c:v>
                </c:pt>
                <c:pt idx="177">
                  <c:v>25477</c:v>
                </c:pt>
                <c:pt idx="178">
                  <c:v>25508</c:v>
                </c:pt>
                <c:pt idx="179">
                  <c:v>25538</c:v>
                </c:pt>
                <c:pt idx="180">
                  <c:v>25569</c:v>
                </c:pt>
                <c:pt idx="181">
                  <c:v>25600</c:v>
                </c:pt>
                <c:pt idx="182">
                  <c:v>25628</c:v>
                </c:pt>
                <c:pt idx="183">
                  <c:v>25659</c:v>
                </c:pt>
                <c:pt idx="184">
                  <c:v>25689</c:v>
                </c:pt>
                <c:pt idx="185">
                  <c:v>25720</c:v>
                </c:pt>
                <c:pt idx="186">
                  <c:v>25750</c:v>
                </c:pt>
                <c:pt idx="187">
                  <c:v>25781</c:v>
                </c:pt>
                <c:pt idx="188">
                  <c:v>25812</c:v>
                </c:pt>
                <c:pt idx="189">
                  <c:v>25842</c:v>
                </c:pt>
                <c:pt idx="190">
                  <c:v>25873</c:v>
                </c:pt>
                <c:pt idx="191">
                  <c:v>25903</c:v>
                </c:pt>
                <c:pt idx="192">
                  <c:v>25934</c:v>
                </c:pt>
                <c:pt idx="193">
                  <c:v>25965</c:v>
                </c:pt>
                <c:pt idx="194">
                  <c:v>25993</c:v>
                </c:pt>
                <c:pt idx="195">
                  <c:v>26024</c:v>
                </c:pt>
                <c:pt idx="196">
                  <c:v>26054</c:v>
                </c:pt>
                <c:pt idx="197">
                  <c:v>26085</c:v>
                </c:pt>
                <c:pt idx="198">
                  <c:v>26115</c:v>
                </c:pt>
                <c:pt idx="199">
                  <c:v>26146</c:v>
                </c:pt>
                <c:pt idx="200">
                  <c:v>26177</c:v>
                </c:pt>
                <c:pt idx="201">
                  <c:v>26207</c:v>
                </c:pt>
                <c:pt idx="202">
                  <c:v>26238</c:v>
                </c:pt>
                <c:pt idx="203">
                  <c:v>26268</c:v>
                </c:pt>
                <c:pt idx="204">
                  <c:v>26299</c:v>
                </c:pt>
                <c:pt idx="205">
                  <c:v>26330</c:v>
                </c:pt>
                <c:pt idx="206">
                  <c:v>26359</c:v>
                </c:pt>
                <c:pt idx="207">
                  <c:v>26390</c:v>
                </c:pt>
                <c:pt idx="208">
                  <c:v>26420</c:v>
                </c:pt>
                <c:pt idx="209">
                  <c:v>26451</c:v>
                </c:pt>
                <c:pt idx="210">
                  <c:v>26481</c:v>
                </c:pt>
                <c:pt idx="211">
                  <c:v>26512</c:v>
                </c:pt>
                <c:pt idx="212">
                  <c:v>26543</c:v>
                </c:pt>
                <c:pt idx="213">
                  <c:v>26573</c:v>
                </c:pt>
                <c:pt idx="214">
                  <c:v>26604</c:v>
                </c:pt>
                <c:pt idx="215">
                  <c:v>26634</c:v>
                </c:pt>
                <c:pt idx="216">
                  <c:v>26665</c:v>
                </c:pt>
                <c:pt idx="217">
                  <c:v>26696</c:v>
                </c:pt>
                <c:pt idx="218">
                  <c:v>26724</c:v>
                </c:pt>
                <c:pt idx="219">
                  <c:v>26755</c:v>
                </c:pt>
                <c:pt idx="220">
                  <c:v>26785</c:v>
                </c:pt>
                <c:pt idx="221">
                  <c:v>26816</c:v>
                </c:pt>
                <c:pt idx="222">
                  <c:v>26846</c:v>
                </c:pt>
                <c:pt idx="223">
                  <c:v>26877</c:v>
                </c:pt>
                <c:pt idx="224">
                  <c:v>26908</c:v>
                </c:pt>
                <c:pt idx="225">
                  <c:v>26938</c:v>
                </c:pt>
                <c:pt idx="226">
                  <c:v>26969</c:v>
                </c:pt>
                <c:pt idx="227">
                  <c:v>26999</c:v>
                </c:pt>
                <c:pt idx="228">
                  <c:v>27030</c:v>
                </c:pt>
                <c:pt idx="229">
                  <c:v>27061</c:v>
                </c:pt>
                <c:pt idx="230">
                  <c:v>27089</c:v>
                </c:pt>
                <c:pt idx="231">
                  <c:v>27120</c:v>
                </c:pt>
                <c:pt idx="232">
                  <c:v>27150</c:v>
                </c:pt>
                <c:pt idx="233">
                  <c:v>27181</c:v>
                </c:pt>
                <c:pt idx="234">
                  <c:v>27211</c:v>
                </c:pt>
                <c:pt idx="235">
                  <c:v>27242</c:v>
                </c:pt>
                <c:pt idx="236">
                  <c:v>27273</c:v>
                </c:pt>
                <c:pt idx="237">
                  <c:v>27303</c:v>
                </c:pt>
                <c:pt idx="238">
                  <c:v>27334</c:v>
                </c:pt>
                <c:pt idx="239">
                  <c:v>27364</c:v>
                </c:pt>
                <c:pt idx="240">
                  <c:v>27395</c:v>
                </c:pt>
                <c:pt idx="241">
                  <c:v>27426</c:v>
                </c:pt>
                <c:pt idx="242">
                  <c:v>27454</c:v>
                </c:pt>
                <c:pt idx="243">
                  <c:v>27485</c:v>
                </c:pt>
                <c:pt idx="244">
                  <c:v>27515</c:v>
                </c:pt>
                <c:pt idx="245">
                  <c:v>27546</c:v>
                </c:pt>
                <c:pt idx="246">
                  <c:v>27576</c:v>
                </c:pt>
                <c:pt idx="247">
                  <c:v>27607</c:v>
                </c:pt>
                <c:pt idx="248">
                  <c:v>27638</c:v>
                </c:pt>
                <c:pt idx="249">
                  <c:v>27668</c:v>
                </c:pt>
                <c:pt idx="250">
                  <c:v>27699</c:v>
                </c:pt>
                <c:pt idx="251">
                  <c:v>27729</c:v>
                </c:pt>
                <c:pt idx="252">
                  <c:v>27760</c:v>
                </c:pt>
                <c:pt idx="253">
                  <c:v>27791</c:v>
                </c:pt>
                <c:pt idx="254">
                  <c:v>27820</c:v>
                </c:pt>
                <c:pt idx="255">
                  <c:v>27851</c:v>
                </c:pt>
                <c:pt idx="256">
                  <c:v>27881</c:v>
                </c:pt>
                <c:pt idx="257">
                  <c:v>27912</c:v>
                </c:pt>
                <c:pt idx="258">
                  <c:v>27942</c:v>
                </c:pt>
                <c:pt idx="259">
                  <c:v>27973</c:v>
                </c:pt>
                <c:pt idx="260">
                  <c:v>28004</c:v>
                </c:pt>
                <c:pt idx="261">
                  <c:v>28034</c:v>
                </c:pt>
                <c:pt idx="262">
                  <c:v>28065</c:v>
                </c:pt>
                <c:pt idx="263">
                  <c:v>28095</c:v>
                </c:pt>
                <c:pt idx="264">
                  <c:v>28126</c:v>
                </c:pt>
                <c:pt idx="265">
                  <c:v>28157</c:v>
                </c:pt>
                <c:pt idx="266">
                  <c:v>28185</c:v>
                </c:pt>
                <c:pt idx="267">
                  <c:v>28216</c:v>
                </c:pt>
                <c:pt idx="268">
                  <c:v>28246</c:v>
                </c:pt>
                <c:pt idx="269">
                  <c:v>28277</c:v>
                </c:pt>
                <c:pt idx="270">
                  <c:v>28307</c:v>
                </c:pt>
                <c:pt idx="271">
                  <c:v>28338</c:v>
                </c:pt>
                <c:pt idx="272">
                  <c:v>28369</c:v>
                </c:pt>
                <c:pt idx="273">
                  <c:v>28399</c:v>
                </c:pt>
                <c:pt idx="274">
                  <c:v>28430</c:v>
                </c:pt>
                <c:pt idx="275">
                  <c:v>28460</c:v>
                </c:pt>
                <c:pt idx="276">
                  <c:v>28491</c:v>
                </c:pt>
                <c:pt idx="277">
                  <c:v>28522</c:v>
                </c:pt>
                <c:pt idx="278">
                  <c:v>28550</c:v>
                </c:pt>
                <c:pt idx="279">
                  <c:v>28581</c:v>
                </c:pt>
                <c:pt idx="280">
                  <c:v>28611</c:v>
                </c:pt>
                <c:pt idx="281">
                  <c:v>28642</c:v>
                </c:pt>
                <c:pt idx="282">
                  <c:v>28672</c:v>
                </c:pt>
                <c:pt idx="283">
                  <c:v>28703</c:v>
                </c:pt>
                <c:pt idx="284">
                  <c:v>28734</c:v>
                </c:pt>
                <c:pt idx="285">
                  <c:v>28764</c:v>
                </c:pt>
                <c:pt idx="286">
                  <c:v>28795</c:v>
                </c:pt>
                <c:pt idx="287">
                  <c:v>28825</c:v>
                </c:pt>
                <c:pt idx="288">
                  <c:v>28856</c:v>
                </c:pt>
                <c:pt idx="289">
                  <c:v>28887</c:v>
                </c:pt>
                <c:pt idx="290">
                  <c:v>28915</c:v>
                </c:pt>
                <c:pt idx="291">
                  <c:v>28946</c:v>
                </c:pt>
                <c:pt idx="292">
                  <c:v>28976</c:v>
                </c:pt>
                <c:pt idx="293">
                  <c:v>29007</c:v>
                </c:pt>
                <c:pt idx="294">
                  <c:v>29037</c:v>
                </c:pt>
                <c:pt idx="295">
                  <c:v>29068</c:v>
                </c:pt>
                <c:pt idx="296">
                  <c:v>29099</c:v>
                </c:pt>
                <c:pt idx="297">
                  <c:v>29129</c:v>
                </c:pt>
                <c:pt idx="298">
                  <c:v>29160</c:v>
                </c:pt>
                <c:pt idx="299">
                  <c:v>29190</c:v>
                </c:pt>
                <c:pt idx="300">
                  <c:v>29221</c:v>
                </c:pt>
                <c:pt idx="301">
                  <c:v>29252</c:v>
                </c:pt>
                <c:pt idx="302">
                  <c:v>29281</c:v>
                </c:pt>
                <c:pt idx="303">
                  <c:v>29312</c:v>
                </c:pt>
                <c:pt idx="304">
                  <c:v>29342</c:v>
                </c:pt>
                <c:pt idx="305">
                  <c:v>29373</c:v>
                </c:pt>
                <c:pt idx="306">
                  <c:v>29403</c:v>
                </c:pt>
                <c:pt idx="307">
                  <c:v>29434</c:v>
                </c:pt>
                <c:pt idx="308">
                  <c:v>29465</c:v>
                </c:pt>
                <c:pt idx="309">
                  <c:v>29495</c:v>
                </c:pt>
                <c:pt idx="310">
                  <c:v>29526</c:v>
                </c:pt>
                <c:pt idx="311">
                  <c:v>29556</c:v>
                </c:pt>
                <c:pt idx="312">
                  <c:v>29587</c:v>
                </c:pt>
                <c:pt idx="313">
                  <c:v>29618</c:v>
                </c:pt>
                <c:pt idx="314">
                  <c:v>29646</c:v>
                </c:pt>
                <c:pt idx="315">
                  <c:v>29677</c:v>
                </c:pt>
                <c:pt idx="316">
                  <c:v>29707</c:v>
                </c:pt>
                <c:pt idx="317">
                  <c:v>29738</c:v>
                </c:pt>
                <c:pt idx="318">
                  <c:v>29768</c:v>
                </c:pt>
                <c:pt idx="319">
                  <c:v>29799</c:v>
                </c:pt>
                <c:pt idx="320">
                  <c:v>29830</c:v>
                </c:pt>
                <c:pt idx="321">
                  <c:v>29860</c:v>
                </c:pt>
                <c:pt idx="322">
                  <c:v>29891</c:v>
                </c:pt>
                <c:pt idx="323">
                  <c:v>29921</c:v>
                </c:pt>
                <c:pt idx="324">
                  <c:v>29952</c:v>
                </c:pt>
                <c:pt idx="325">
                  <c:v>29983</c:v>
                </c:pt>
                <c:pt idx="326">
                  <c:v>30011</c:v>
                </c:pt>
                <c:pt idx="327">
                  <c:v>30042</c:v>
                </c:pt>
                <c:pt idx="328">
                  <c:v>30072</c:v>
                </c:pt>
                <c:pt idx="329">
                  <c:v>30103</c:v>
                </c:pt>
                <c:pt idx="330">
                  <c:v>30133</c:v>
                </c:pt>
                <c:pt idx="331">
                  <c:v>30164</c:v>
                </c:pt>
                <c:pt idx="332">
                  <c:v>30195</c:v>
                </c:pt>
                <c:pt idx="333">
                  <c:v>30225</c:v>
                </c:pt>
                <c:pt idx="334">
                  <c:v>30256</c:v>
                </c:pt>
                <c:pt idx="335">
                  <c:v>30286</c:v>
                </c:pt>
                <c:pt idx="336">
                  <c:v>30317</c:v>
                </c:pt>
                <c:pt idx="337">
                  <c:v>30348</c:v>
                </c:pt>
                <c:pt idx="338">
                  <c:v>30376</c:v>
                </c:pt>
                <c:pt idx="339">
                  <c:v>30407</c:v>
                </c:pt>
                <c:pt idx="340">
                  <c:v>30437</c:v>
                </c:pt>
                <c:pt idx="341">
                  <c:v>30468</c:v>
                </c:pt>
                <c:pt idx="342">
                  <c:v>30498</c:v>
                </c:pt>
                <c:pt idx="343">
                  <c:v>30529</c:v>
                </c:pt>
                <c:pt idx="344">
                  <c:v>30560</c:v>
                </c:pt>
                <c:pt idx="345">
                  <c:v>30590</c:v>
                </c:pt>
                <c:pt idx="346">
                  <c:v>30621</c:v>
                </c:pt>
                <c:pt idx="347">
                  <c:v>30651</c:v>
                </c:pt>
                <c:pt idx="348">
                  <c:v>30682</c:v>
                </c:pt>
                <c:pt idx="349">
                  <c:v>30713</c:v>
                </c:pt>
                <c:pt idx="350">
                  <c:v>30742</c:v>
                </c:pt>
                <c:pt idx="351">
                  <c:v>30773</c:v>
                </c:pt>
                <c:pt idx="352">
                  <c:v>30803</c:v>
                </c:pt>
                <c:pt idx="353">
                  <c:v>30834</c:v>
                </c:pt>
                <c:pt idx="354">
                  <c:v>30864</c:v>
                </c:pt>
                <c:pt idx="355">
                  <c:v>30895</c:v>
                </c:pt>
                <c:pt idx="356">
                  <c:v>30926</c:v>
                </c:pt>
                <c:pt idx="357">
                  <c:v>30956</c:v>
                </c:pt>
                <c:pt idx="358">
                  <c:v>30987</c:v>
                </c:pt>
                <c:pt idx="359">
                  <c:v>31017</c:v>
                </c:pt>
                <c:pt idx="360">
                  <c:v>31048</c:v>
                </c:pt>
                <c:pt idx="361">
                  <c:v>31079</c:v>
                </c:pt>
                <c:pt idx="362">
                  <c:v>31107</c:v>
                </c:pt>
                <c:pt idx="363">
                  <c:v>31138</c:v>
                </c:pt>
                <c:pt idx="364">
                  <c:v>31168</c:v>
                </c:pt>
                <c:pt idx="365">
                  <c:v>31199</c:v>
                </c:pt>
                <c:pt idx="366">
                  <c:v>31229</c:v>
                </c:pt>
                <c:pt idx="367">
                  <c:v>31260</c:v>
                </c:pt>
                <c:pt idx="368">
                  <c:v>31291</c:v>
                </c:pt>
                <c:pt idx="369">
                  <c:v>31321</c:v>
                </c:pt>
                <c:pt idx="370">
                  <c:v>31352</c:v>
                </c:pt>
                <c:pt idx="371">
                  <c:v>31382</c:v>
                </c:pt>
                <c:pt idx="372">
                  <c:v>31413</c:v>
                </c:pt>
                <c:pt idx="373">
                  <c:v>31444</c:v>
                </c:pt>
                <c:pt idx="374">
                  <c:v>31472</c:v>
                </c:pt>
                <c:pt idx="375">
                  <c:v>31503</c:v>
                </c:pt>
                <c:pt idx="376">
                  <c:v>31533</c:v>
                </c:pt>
                <c:pt idx="377">
                  <c:v>31564</c:v>
                </c:pt>
                <c:pt idx="378">
                  <c:v>31594</c:v>
                </c:pt>
                <c:pt idx="379">
                  <c:v>31625</c:v>
                </c:pt>
                <c:pt idx="380">
                  <c:v>31656</c:v>
                </c:pt>
                <c:pt idx="381">
                  <c:v>31686</c:v>
                </c:pt>
                <c:pt idx="382">
                  <c:v>31717</c:v>
                </c:pt>
                <c:pt idx="383">
                  <c:v>31747</c:v>
                </c:pt>
                <c:pt idx="384">
                  <c:v>31778</c:v>
                </c:pt>
                <c:pt idx="385">
                  <c:v>31809</c:v>
                </c:pt>
                <c:pt idx="386">
                  <c:v>31837</c:v>
                </c:pt>
                <c:pt idx="387">
                  <c:v>31868</c:v>
                </c:pt>
                <c:pt idx="388">
                  <c:v>31898</c:v>
                </c:pt>
                <c:pt idx="389">
                  <c:v>31929</c:v>
                </c:pt>
                <c:pt idx="390">
                  <c:v>31959</c:v>
                </c:pt>
                <c:pt idx="391">
                  <c:v>31990</c:v>
                </c:pt>
                <c:pt idx="392">
                  <c:v>32021</c:v>
                </c:pt>
                <c:pt idx="393">
                  <c:v>32051</c:v>
                </c:pt>
                <c:pt idx="394">
                  <c:v>32082</c:v>
                </c:pt>
                <c:pt idx="395">
                  <c:v>32112</c:v>
                </c:pt>
                <c:pt idx="396">
                  <c:v>32143</c:v>
                </c:pt>
                <c:pt idx="397">
                  <c:v>32174</c:v>
                </c:pt>
                <c:pt idx="398">
                  <c:v>32203</c:v>
                </c:pt>
                <c:pt idx="399">
                  <c:v>32234</c:v>
                </c:pt>
                <c:pt idx="400">
                  <c:v>32264</c:v>
                </c:pt>
                <c:pt idx="401">
                  <c:v>32295</c:v>
                </c:pt>
                <c:pt idx="402">
                  <c:v>32325</c:v>
                </c:pt>
                <c:pt idx="403">
                  <c:v>32356</c:v>
                </c:pt>
                <c:pt idx="404">
                  <c:v>32387</c:v>
                </c:pt>
                <c:pt idx="405">
                  <c:v>32417</c:v>
                </c:pt>
                <c:pt idx="406">
                  <c:v>32448</c:v>
                </c:pt>
                <c:pt idx="407">
                  <c:v>32478</c:v>
                </c:pt>
                <c:pt idx="408">
                  <c:v>32509</c:v>
                </c:pt>
                <c:pt idx="409">
                  <c:v>32540</c:v>
                </c:pt>
                <c:pt idx="410">
                  <c:v>32568</c:v>
                </c:pt>
                <c:pt idx="411">
                  <c:v>32599</c:v>
                </c:pt>
                <c:pt idx="412">
                  <c:v>32629</c:v>
                </c:pt>
                <c:pt idx="413">
                  <c:v>32660</c:v>
                </c:pt>
                <c:pt idx="414">
                  <c:v>32690</c:v>
                </c:pt>
                <c:pt idx="415">
                  <c:v>32721</c:v>
                </c:pt>
                <c:pt idx="416">
                  <c:v>32752</c:v>
                </c:pt>
                <c:pt idx="417">
                  <c:v>32782</c:v>
                </c:pt>
                <c:pt idx="418">
                  <c:v>32813</c:v>
                </c:pt>
                <c:pt idx="419">
                  <c:v>32843</c:v>
                </c:pt>
                <c:pt idx="420">
                  <c:v>32874</c:v>
                </c:pt>
                <c:pt idx="421">
                  <c:v>32905</c:v>
                </c:pt>
                <c:pt idx="422">
                  <c:v>32933</c:v>
                </c:pt>
                <c:pt idx="423">
                  <c:v>32964</c:v>
                </c:pt>
                <c:pt idx="424">
                  <c:v>32994</c:v>
                </c:pt>
                <c:pt idx="425">
                  <c:v>33025</c:v>
                </c:pt>
                <c:pt idx="426">
                  <c:v>33055</c:v>
                </c:pt>
                <c:pt idx="427">
                  <c:v>33086</c:v>
                </c:pt>
                <c:pt idx="428">
                  <c:v>33117</c:v>
                </c:pt>
                <c:pt idx="429">
                  <c:v>33147</c:v>
                </c:pt>
                <c:pt idx="430">
                  <c:v>33178</c:v>
                </c:pt>
                <c:pt idx="431">
                  <c:v>33208</c:v>
                </c:pt>
                <c:pt idx="432">
                  <c:v>33239</c:v>
                </c:pt>
                <c:pt idx="433">
                  <c:v>33270</c:v>
                </c:pt>
                <c:pt idx="434">
                  <c:v>33298</c:v>
                </c:pt>
                <c:pt idx="435">
                  <c:v>33329</c:v>
                </c:pt>
                <c:pt idx="436">
                  <c:v>33359</c:v>
                </c:pt>
                <c:pt idx="437">
                  <c:v>33390</c:v>
                </c:pt>
                <c:pt idx="438">
                  <c:v>33420</c:v>
                </c:pt>
                <c:pt idx="439">
                  <c:v>33451</c:v>
                </c:pt>
                <c:pt idx="440">
                  <c:v>33482</c:v>
                </c:pt>
                <c:pt idx="441">
                  <c:v>33512</c:v>
                </c:pt>
                <c:pt idx="442">
                  <c:v>33543</c:v>
                </c:pt>
                <c:pt idx="443">
                  <c:v>33573</c:v>
                </c:pt>
                <c:pt idx="444">
                  <c:v>33604</c:v>
                </c:pt>
                <c:pt idx="445">
                  <c:v>33635</c:v>
                </c:pt>
                <c:pt idx="446">
                  <c:v>33664</c:v>
                </c:pt>
                <c:pt idx="447">
                  <c:v>33695</c:v>
                </c:pt>
                <c:pt idx="448">
                  <c:v>33725</c:v>
                </c:pt>
                <c:pt idx="449">
                  <c:v>33756</c:v>
                </c:pt>
                <c:pt idx="450">
                  <c:v>33786</c:v>
                </c:pt>
                <c:pt idx="451">
                  <c:v>33817</c:v>
                </c:pt>
                <c:pt idx="452">
                  <c:v>33848</c:v>
                </c:pt>
                <c:pt idx="453">
                  <c:v>33878</c:v>
                </c:pt>
                <c:pt idx="454">
                  <c:v>33909</c:v>
                </c:pt>
                <c:pt idx="455">
                  <c:v>33939</c:v>
                </c:pt>
                <c:pt idx="456">
                  <c:v>33970</c:v>
                </c:pt>
                <c:pt idx="457">
                  <c:v>34001</c:v>
                </c:pt>
                <c:pt idx="458">
                  <c:v>34029</c:v>
                </c:pt>
                <c:pt idx="459">
                  <c:v>34060</c:v>
                </c:pt>
                <c:pt idx="460">
                  <c:v>34090</c:v>
                </c:pt>
                <c:pt idx="461">
                  <c:v>34121</c:v>
                </c:pt>
                <c:pt idx="462">
                  <c:v>34151</c:v>
                </c:pt>
                <c:pt idx="463">
                  <c:v>34182</c:v>
                </c:pt>
                <c:pt idx="464">
                  <c:v>34213</c:v>
                </c:pt>
                <c:pt idx="465">
                  <c:v>34243</c:v>
                </c:pt>
                <c:pt idx="466">
                  <c:v>34274</c:v>
                </c:pt>
                <c:pt idx="467">
                  <c:v>34304</c:v>
                </c:pt>
                <c:pt idx="468">
                  <c:v>34335</c:v>
                </c:pt>
                <c:pt idx="469">
                  <c:v>34366</c:v>
                </c:pt>
                <c:pt idx="470">
                  <c:v>34394</c:v>
                </c:pt>
                <c:pt idx="471">
                  <c:v>34425</c:v>
                </c:pt>
                <c:pt idx="472">
                  <c:v>34455</c:v>
                </c:pt>
                <c:pt idx="473">
                  <c:v>34486</c:v>
                </c:pt>
                <c:pt idx="474">
                  <c:v>34516</c:v>
                </c:pt>
                <c:pt idx="475">
                  <c:v>34547</c:v>
                </c:pt>
                <c:pt idx="476">
                  <c:v>34578</c:v>
                </c:pt>
                <c:pt idx="477">
                  <c:v>34608</c:v>
                </c:pt>
                <c:pt idx="478">
                  <c:v>34639</c:v>
                </c:pt>
                <c:pt idx="479">
                  <c:v>34669</c:v>
                </c:pt>
                <c:pt idx="480">
                  <c:v>34700</c:v>
                </c:pt>
                <c:pt idx="481">
                  <c:v>34731</c:v>
                </c:pt>
                <c:pt idx="482">
                  <c:v>34759</c:v>
                </c:pt>
                <c:pt idx="483">
                  <c:v>34790</c:v>
                </c:pt>
                <c:pt idx="484">
                  <c:v>34820</c:v>
                </c:pt>
                <c:pt idx="485">
                  <c:v>34851</c:v>
                </c:pt>
                <c:pt idx="486">
                  <c:v>34881</c:v>
                </c:pt>
                <c:pt idx="487">
                  <c:v>34912</c:v>
                </c:pt>
                <c:pt idx="488">
                  <c:v>34943</c:v>
                </c:pt>
                <c:pt idx="489">
                  <c:v>34973</c:v>
                </c:pt>
                <c:pt idx="490">
                  <c:v>35004</c:v>
                </c:pt>
                <c:pt idx="491">
                  <c:v>35034</c:v>
                </c:pt>
                <c:pt idx="492">
                  <c:v>35065</c:v>
                </c:pt>
                <c:pt idx="493">
                  <c:v>35096</c:v>
                </c:pt>
                <c:pt idx="494">
                  <c:v>35125</c:v>
                </c:pt>
                <c:pt idx="495">
                  <c:v>35156</c:v>
                </c:pt>
                <c:pt idx="496">
                  <c:v>35186</c:v>
                </c:pt>
                <c:pt idx="497">
                  <c:v>35217</c:v>
                </c:pt>
                <c:pt idx="498">
                  <c:v>35247</c:v>
                </c:pt>
                <c:pt idx="499">
                  <c:v>35278</c:v>
                </c:pt>
                <c:pt idx="500">
                  <c:v>35309</c:v>
                </c:pt>
                <c:pt idx="501">
                  <c:v>35339</c:v>
                </c:pt>
                <c:pt idx="502">
                  <c:v>35370</c:v>
                </c:pt>
                <c:pt idx="503">
                  <c:v>35400</c:v>
                </c:pt>
                <c:pt idx="504">
                  <c:v>35431</c:v>
                </c:pt>
                <c:pt idx="505">
                  <c:v>35462</c:v>
                </c:pt>
                <c:pt idx="506">
                  <c:v>35490</c:v>
                </c:pt>
                <c:pt idx="507">
                  <c:v>35521</c:v>
                </c:pt>
                <c:pt idx="508">
                  <c:v>35551</c:v>
                </c:pt>
                <c:pt idx="509">
                  <c:v>35582</c:v>
                </c:pt>
                <c:pt idx="510">
                  <c:v>35612</c:v>
                </c:pt>
                <c:pt idx="511">
                  <c:v>35643</c:v>
                </c:pt>
                <c:pt idx="512">
                  <c:v>35674</c:v>
                </c:pt>
                <c:pt idx="513">
                  <c:v>35704</c:v>
                </c:pt>
                <c:pt idx="514">
                  <c:v>35735</c:v>
                </c:pt>
                <c:pt idx="515">
                  <c:v>35765</c:v>
                </c:pt>
                <c:pt idx="516">
                  <c:v>35796</c:v>
                </c:pt>
                <c:pt idx="517">
                  <c:v>35827</c:v>
                </c:pt>
                <c:pt idx="518">
                  <c:v>35855</c:v>
                </c:pt>
                <c:pt idx="519">
                  <c:v>35886</c:v>
                </c:pt>
                <c:pt idx="520">
                  <c:v>35916</c:v>
                </c:pt>
                <c:pt idx="521">
                  <c:v>35947</c:v>
                </c:pt>
                <c:pt idx="522">
                  <c:v>35977</c:v>
                </c:pt>
                <c:pt idx="523">
                  <c:v>36008</c:v>
                </c:pt>
                <c:pt idx="524">
                  <c:v>36039</c:v>
                </c:pt>
                <c:pt idx="525">
                  <c:v>36069</c:v>
                </c:pt>
                <c:pt idx="526">
                  <c:v>36100</c:v>
                </c:pt>
                <c:pt idx="527">
                  <c:v>36130</c:v>
                </c:pt>
                <c:pt idx="528">
                  <c:v>36161</c:v>
                </c:pt>
                <c:pt idx="529">
                  <c:v>36192</c:v>
                </c:pt>
                <c:pt idx="530">
                  <c:v>36220</c:v>
                </c:pt>
                <c:pt idx="531">
                  <c:v>36251</c:v>
                </c:pt>
                <c:pt idx="532">
                  <c:v>36281</c:v>
                </c:pt>
                <c:pt idx="533">
                  <c:v>36312</c:v>
                </c:pt>
                <c:pt idx="534">
                  <c:v>36342</c:v>
                </c:pt>
                <c:pt idx="535">
                  <c:v>36373</c:v>
                </c:pt>
                <c:pt idx="536">
                  <c:v>36404</c:v>
                </c:pt>
                <c:pt idx="537">
                  <c:v>36434</c:v>
                </c:pt>
                <c:pt idx="538">
                  <c:v>36465</c:v>
                </c:pt>
                <c:pt idx="539">
                  <c:v>36495</c:v>
                </c:pt>
                <c:pt idx="540">
                  <c:v>36526</c:v>
                </c:pt>
                <c:pt idx="541">
                  <c:v>36557</c:v>
                </c:pt>
                <c:pt idx="542">
                  <c:v>36586</c:v>
                </c:pt>
                <c:pt idx="543">
                  <c:v>36617</c:v>
                </c:pt>
                <c:pt idx="544">
                  <c:v>36647</c:v>
                </c:pt>
                <c:pt idx="545">
                  <c:v>36678</c:v>
                </c:pt>
                <c:pt idx="546">
                  <c:v>36708</c:v>
                </c:pt>
                <c:pt idx="547">
                  <c:v>36739</c:v>
                </c:pt>
                <c:pt idx="548">
                  <c:v>36770</c:v>
                </c:pt>
                <c:pt idx="549">
                  <c:v>36800</c:v>
                </c:pt>
                <c:pt idx="550">
                  <c:v>36831</c:v>
                </c:pt>
                <c:pt idx="551">
                  <c:v>36861</c:v>
                </c:pt>
                <c:pt idx="552">
                  <c:v>36892</c:v>
                </c:pt>
                <c:pt idx="553">
                  <c:v>36923</c:v>
                </c:pt>
                <c:pt idx="554">
                  <c:v>36951</c:v>
                </c:pt>
                <c:pt idx="555">
                  <c:v>36982</c:v>
                </c:pt>
                <c:pt idx="556">
                  <c:v>37012</c:v>
                </c:pt>
                <c:pt idx="557">
                  <c:v>37043</c:v>
                </c:pt>
                <c:pt idx="558">
                  <c:v>37073</c:v>
                </c:pt>
                <c:pt idx="559">
                  <c:v>37104</c:v>
                </c:pt>
                <c:pt idx="560">
                  <c:v>37135</c:v>
                </c:pt>
                <c:pt idx="561">
                  <c:v>37165</c:v>
                </c:pt>
                <c:pt idx="562">
                  <c:v>37196</c:v>
                </c:pt>
                <c:pt idx="563">
                  <c:v>37226</c:v>
                </c:pt>
                <c:pt idx="564">
                  <c:v>37257</c:v>
                </c:pt>
                <c:pt idx="565">
                  <c:v>37288</c:v>
                </c:pt>
                <c:pt idx="566">
                  <c:v>37316</c:v>
                </c:pt>
                <c:pt idx="567">
                  <c:v>37347</c:v>
                </c:pt>
                <c:pt idx="568">
                  <c:v>37377</c:v>
                </c:pt>
                <c:pt idx="569">
                  <c:v>37408</c:v>
                </c:pt>
                <c:pt idx="570">
                  <c:v>37438</c:v>
                </c:pt>
                <c:pt idx="571">
                  <c:v>37469</c:v>
                </c:pt>
                <c:pt idx="572">
                  <c:v>37500</c:v>
                </c:pt>
                <c:pt idx="573">
                  <c:v>37530</c:v>
                </c:pt>
                <c:pt idx="574">
                  <c:v>37561</c:v>
                </c:pt>
                <c:pt idx="575">
                  <c:v>37591</c:v>
                </c:pt>
                <c:pt idx="576">
                  <c:v>37622</c:v>
                </c:pt>
                <c:pt idx="577">
                  <c:v>37653</c:v>
                </c:pt>
                <c:pt idx="578">
                  <c:v>37681</c:v>
                </c:pt>
                <c:pt idx="579">
                  <c:v>37712</c:v>
                </c:pt>
                <c:pt idx="580">
                  <c:v>37742</c:v>
                </c:pt>
                <c:pt idx="581">
                  <c:v>37773</c:v>
                </c:pt>
                <c:pt idx="582">
                  <c:v>37803</c:v>
                </c:pt>
                <c:pt idx="583">
                  <c:v>37834</c:v>
                </c:pt>
                <c:pt idx="584">
                  <c:v>37865</c:v>
                </c:pt>
                <c:pt idx="585">
                  <c:v>37895</c:v>
                </c:pt>
                <c:pt idx="586">
                  <c:v>37926</c:v>
                </c:pt>
                <c:pt idx="587">
                  <c:v>37956</c:v>
                </c:pt>
                <c:pt idx="588">
                  <c:v>37987</c:v>
                </c:pt>
                <c:pt idx="589">
                  <c:v>38018</c:v>
                </c:pt>
                <c:pt idx="590">
                  <c:v>38047</c:v>
                </c:pt>
                <c:pt idx="591">
                  <c:v>38078</c:v>
                </c:pt>
                <c:pt idx="592">
                  <c:v>38108</c:v>
                </c:pt>
                <c:pt idx="593">
                  <c:v>38139</c:v>
                </c:pt>
                <c:pt idx="594">
                  <c:v>38169</c:v>
                </c:pt>
                <c:pt idx="595">
                  <c:v>38200</c:v>
                </c:pt>
                <c:pt idx="596">
                  <c:v>38231</c:v>
                </c:pt>
                <c:pt idx="597">
                  <c:v>38261</c:v>
                </c:pt>
                <c:pt idx="598">
                  <c:v>38292</c:v>
                </c:pt>
                <c:pt idx="599">
                  <c:v>38322</c:v>
                </c:pt>
                <c:pt idx="600">
                  <c:v>38353</c:v>
                </c:pt>
                <c:pt idx="601">
                  <c:v>38384</c:v>
                </c:pt>
                <c:pt idx="602">
                  <c:v>38412</c:v>
                </c:pt>
                <c:pt idx="603">
                  <c:v>38443</c:v>
                </c:pt>
                <c:pt idx="604">
                  <c:v>38473</c:v>
                </c:pt>
                <c:pt idx="605">
                  <c:v>38504</c:v>
                </c:pt>
                <c:pt idx="606">
                  <c:v>38534</c:v>
                </c:pt>
                <c:pt idx="607">
                  <c:v>38565</c:v>
                </c:pt>
                <c:pt idx="608">
                  <c:v>38596</c:v>
                </c:pt>
                <c:pt idx="609">
                  <c:v>38626</c:v>
                </c:pt>
                <c:pt idx="610">
                  <c:v>38657</c:v>
                </c:pt>
                <c:pt idx="611">
                  <c:v>38687</c:v>
                </c:pt>
                <c:pt idx="612">
                  <c:v>38718</c:v>
                </c:pt>
                <c:pt idx="613">
                  <c:v>38749</c:v>
                </c:pt>
                <c:pt idx="614">
                  <c:v>38777</c:v>
                </c:pt>
                <c:pt idx="615">
                  <c:v>38808</c:v>
                </c:pt>
                <c:pt idx="616">
                  <c:v>38838</c:v>
                </c:pt>
                <c:pt idx="617">
                  <c:v>38869</c:v>
                </c:pt>
                <c:pt idx="618">
                  <c:v>38899</c:v>
                </c:pt>
                <c:pt idx="619">
                  <c:v>38930</c:v>
                </c:pt>
                <c:pt idx="620">
                  <c:v>38961</c:v>
                </c:pt>
                <c:pt idx="621">
                  <c:v>38991</c:v>
                </c:pt>
                <c:pt idx="622">
                  <c:v>39022</c:v>
                </c:pt>
                <c:pt idx="623">
                  <c:v>39052</c:v>
                </c:pt>
                <c:pt idx="624">
                  <c:v>39083</c:v>
                </c:pt>
                <c:pt idx="625">
                  <c:v>39114</c:v>
                </c:pt>
                <c:pt idx="626">
                  <c:v>39142</c:v>
                </c:pt>
                <c:pt idx="627">
                  <c:v>39173</c:v>
                </c:pt>
                <c:pt idx="628">
                  <c:v>39203</c:v>
                </c:pt>
                <c:pt idx="629">
                  <c:v>39234</c:v>
                </c:pt>
                <c:pt idx="630">
                  <c:v>39264</c:v>
                </c:pt>
                <c:pt idx="631">
                  <c:v>39295</c:v>
                </c:pt>
                <c:pt idx="632">
                  <c:v>39326</c:v>
                </c:pt>
                <c:pt idx="633">
                  <c:v>39356</c:v>
                </c:pt>
                <c:pt idx="634">
                  <c:v>39387</c:v>
                </c:pt>
                <c:pt idx="635">
                  <c:v>39417</c:v>
                </c:pt>
                <c:pt idx="636">
                  <c:v>39448</c:v>
                </c:pt>
                <c:pt idx="637">
                  <c:v>39479</c:v>
                </c:pt>
                <c:pt idx="638">
                  <c:v>39508</c:v>
                </c:pt>
                <c:pt idx="639">
                  <c:v>39539</c:v>
                </c:pt>
                <c:pt idx="640">
                  <c:v>39569</c:v>
                </c:pt>
                <c:pt idx="641">
                  <c:v>39600</c:v>
                </c:pt>
                <c:pt idx="642">
                  <c:v>39630</c:v>
                </c:pt>
                <c:pt idx="643">
                  <c:v>39661</c:v>
                </c:pt>
                <c:pt idx="644">
                  <c:v>39692</c:v>
                </c:pt>
                <c:pt idx="645">
                  <c:v>39722</c:v>
                </c:pt>
                <c:pt idx="646">
                  <c:v>39753</c:v>
                </c:pt>
                <c:pt idx="647">
                  <c:v>39783</c:v>
                </c:pt>
                <c:pt idx="648">
                  <c:v>39814</c:v>
                </c:pt>
                <c:pt idx="649">
                  <c:v>39845</c:v>
                </c:pt>
                <c:pt idx="650">
                  <c:v>39873</c:v>
                </c:pt>
                <c:pt idx="651">
                  <c:v>39904</c:v>
                </c:pt>
                <c:pt idx="652">
                  <c:v>39934</c:v>
                </c:pt>
                <c:pt idx="653">
                  <c:v>39965</c:v>
                </c:pt>
                <c:pt idx="654">
                  <c:v>39995</c:v>
                </c:pt>
                <c:pt idx="655">
                  <c:v>40026</c:v>
                </c:pt>
                <c:pt idx="656">
                  <c:v>40057</c:v>
                </c:pt>
                <c:pt idx="657">
                  <c:v>40087</c:v>
                </c:pt>
                <c:pt idx="658">
                  <c:v>40118</c:v>
                </c:pt>
                <c:pt idx="659">
                  <c:v>40148</c:v>
                </c:pt>
                <c:pt idx="660">
                  <c:v>40179</c:v>
                </c:pt>
                <c:pt idx="661">
                  <c:v>40210</c:v>
                </c:pt>
                <c:pt idx="662">
                  <c:v>40238</c:v>
                </c:pt>
                <c:pt idx="663">
                  <c:v>40269</c:v>
                </c:pt>
                <c:pt idx="664">
                  <c:v>40299</c:v>
                </c:pt>
                <c:pt idx="665">
                  <c:v>40330</c:v>
                </c:pt>
                <c:pt idx="666">
                  <c:v>40360</c:v>
                </c:pt>
                <c:pt idx="667">
                  <c:v>40391</c:v>
                </c:pt>
                <c:pt idx="668">
                  <c:v>40422</c:v>
                </c:pt>
                <c:pt idx="669">
                  <c:v>40452</c:v>
                </c:pt>
                <c:pt idx="670">
                  <c:v>40483</c:v>
                </c:pt>
                <c:pt idx="671">
                  <c:v>40513</c:v>
                </c:pt>
                <c:pt idx="672">
                  <c:v>40544</c:v>
                </c:pt>
                <c:pt idx="673">
                  <c:v>40575</c:v>
                </c:pt>
                <c:pt idx="674">
                  <c:v>40603</c:v>
                </c:pt>
                <c:pt idx="675">
                  <c:v>40634</c:v>
                </c:pt>
                <c:pt idx="676">
                  <c:v>40664</c:v>
                </c:pt>
                <c:pt idx="677">
                  <c:v>40695</c:v>
                </c:pt>
                <c:pt idx="678">
                  <c:v>40725</c:v>
                </c:pt>
                <c:pt idx="679">
                  <c:v>40756</c:v>
                </c:pt>
                <c:pt idx="680">
                  <c:v>40787</c:v>
                </c:pt>
                <c:pt idx="681">
                  <c:v>40817</c:v>
                </c:pt>
                <c:pt idx="682">
                  <c:v>40848</c:v>
                </c:pt>
                <c:pt idx="683">
                  <c:v>40878</c:v>
                </c:pt>
                <c:pt idx="684">
                  <c:v>40909</c:v>
                </c:pt>
                <c:pt idx="685">
                  <c:v>40940</c:v>
                </c:pt>
                <c:pt idx="686">
                  <c:v>40969</c:v>
                </c:pt>
                <c:pt idx="687">
                  <c:v>41000</c:v>
                </c:pt>
                <c:pt idx="688">
                  <c:v>41030</c:v>
                </c:pt>
                <c:pt idx="689">
                  <c:v>41061</c:v>
                </c:pt>
                <c:pt idx="690">
                  <c:v>41091</c:v>
                </c:pt>
                <c:pt idx="691">
                  <c:v>41122</c:v>
                </c:pt>
                <c:pt idx="692">
                  <c:v>41153</c:v>
                </c:pt>
                <c:pt idx="693">
                  <c:v>41183</c:v>
                </c:pt>
                <c:pt idx="694">
                  <c:v>41214</c:v>
                </c:pt>
                <c:pt idx="695">
                  <c:v>41244</c:v>
                </c:pt>
                <c:pt idx="696">
                  <c:v>41275</c:v>
                </c:pt>
                <c:pt idx="697">
                  <c:v>41306</c:v>
                </c:pt>
                <c:pt idx="698">
                  <c:v>41334</c:v>
                </c:pt>
                <c:pt idx="699">
                  <c:v>41365</c:v>
                </c:pt>
                <c:pt idx="700">
                  <c:v>41395</c:v>
                </c:pt>
                <c:pt idx="701">
                  <c:v>41426</c:v>
                </c:pt>
                <c:pt idx="702">
                  <c:v>41456</c:v>
                </c:pt>
                <c:pt idx="703">
                  <c:v>41487</c:v>
                </c:pt>
                <c:pt idx="704">
                  <c:v>41518</c:v>
                </c:pt>
                <c:pt idx="705">
                  <c:v>41548</c:v>
                </c:pt>
                <c:pt idx="706">
                  <c:v>41579</c:v>
                </c:pt>
                <c:pt idx="707">
                  <c:v>41609</c:v>
                </c:pt>
                <c:pt idx="708">
                  <c:v>41640</c:v>
                </c:pt>
                <c:pt idx="709">
                  <c:v>41671</c:v>
                </c:pt>
                <c:pt idx="710">
                  <c:v>41699</c:v>
                </c:pt>
                <c:pt idx="711">
                  <c:v>41730</c:v>
                </c:pt>
                <c:pt idx="712">
                  <c:v>41760</c:v>
                </c:pt>
                <c:pt idx="713">
                  <c:v>41791</c:v>
                </c:pt>
                <c:pt idx="714">
                  <c:v>41821</c:v>
                </c:pt>
                <c:pt idx="715">
                  <c:v>41852</c:v>
                </c:pt>
                <c:pt idx="716">
                  <c:v>41883</c:v>
                </c:pt>
                <c:pt idx="717">
                  <c:v>41913</c:v>
                </c:pt>
                <c:pt idx="718">
                  <c:v>41944</c:v>
                </c:pt>
                <c:pt idx="719">
                  <c:v>41974</c:v>
                </c:pt>
                <c:pt idx="720">
                  <c:v>42005</c:v>
                </c:pt>
                <c:pt idx="721">
                  <c:v>42036</c:v>
                </c:pt>
                <c:pt idx="722">
                  <c:v>42064</c:v>
                </c:pt>
              </c:numCache>
            </c:numRef>
          </c:cat>
          <c:val>
            <c:numRef>
              <c:f>'[Interest Rates.xls]Data'!$B$2:$B$724</c:f>
              <c:numCache>
                <c:formatCode>0.00</c:formatCode>
                <c:ptCount val="723"/>
                <c:pt idx="0">
                  <c:v>1.22</c:v>
                </c:pt>
                <c:pt idx="1">
                  <c:v>1.17</c:v>
                </c:pt>
                <c:pt idx="2">
                  <c:v>1.28</c:v>
                </c:pt>
                <c:pt idx="3">
                  <c:v>1.59</c:v>
                </c:pt>
                <c:pt idx="4">
                  <c:v>1.45</c:v>
                </c:pt>
                <c:pt idx="5">
                  <c:v>1.41</c:v>
                </c:pt>
                <c:pt idx="6">
                  <c:v>1.6</c:v>
                </c:pt>
                <c:pt idx="7">
                  <c:v>1.9</c:v>
                </c:pt>
                <c:pt idx="8">
                  <c:v>2.0699999999999998</c:v>
                </c:pt>
                <c:pt idx="9">
                  <c:v>2.23</c:v>
                </c:pt>
                <c:pt idx="10">
                  <c:v>2.2400000000000002</c:v>
                </c:pt>
                <c:pt idx="11">
                  <c:v>2.54</c:v>
                </c:pt>
                <c:pt idx="12">
                  <c:v>2.41</c:v>
                </c:pt>
                <c:pt idx="13">
                  <c:v>2.3199999999999998</c:v>
                </c:pt>
                <c:pt idx="14">
                  <c:v>2.25</c:v>
                </c:pt>
                <c:pt idx="15">
                  <c:v>2.6</c:v>
                </c:pt>
                <c:pt idx="16">
                  <c:v>2.61</c:v>
                </c:pt>
                <c:pt idx="17">
                  <c:v>2.4900000000000002</c:v>
                </c:pt>
                <c:pt idx="18">
                  <c:v>2.31</c:v>
                </c:pt>
                <c:pt idx="19">
                  <c:v>2.6</c:v>
                </c:pt>
                <c:pt idx="20">
                  <c:v>2.84</c:v>
                </c:pt>
                <c:pt idx="21">
                  <c:v>2.9</c:v>
                </c:pt>
                <c:pt idx="22">
                  <c:v>2.99</c:v>
                </c:pt>
                <c:pt idx="23">
                  <c:v>3.21</c:v>
                </c:pt>
                <c:pt idx="24">
                  <c:v>3.11</c:v>
                </c:pt>
                <c:pt idx="25">
                  <c:v>3.1</c:v>
                </c:pt>
                <c:pt idx="26">
                  <c:v>3.08</c:v>
                </c:pt>
                <c:pt idx="27">
                  <c:v>3.07</c:v>
                </c:pt>
                <c:pt idx="28">
                  <c:v>3.06</c:v>
                </c:pt>
                <c:pt idx="29">
                  <c:v>3.29</c:v>
                </c:pt>
                <c:pt idx="30">
                  <c:v>3.16</c:v>
                </c:pt>
                <c:pt idx="31">
                  <c:v>3.37</c:v>
                </c:pt>
                <c:pt idx="32">
                  <c:v>3.53</c:v>
                </c:pt>
                <c:pt idx="33">
                  <c:v>3.58</c:v>
                </c:pt>
                <c:pt idx="34">
                  <c:v>3.31</c:v>
                </c:pt>
                <c:pt idx="35">
                  <c:v>3.04</c:v>
                </c:pt>
                <c:pt idx="36">
                  <c:v>2.44</c:v>
                </c:pt>
                <c:pt idx="37">
                  <c:v>1.53</c:v>
                </c:pt>
                <c:pt idx="38">
                  <c:v>1.3</c:v>
                </c:pt>
                <c:pt idx="39">
                  <c:v>1.1299999999999999</c:v>
                </c:pt>
                <c:pt idx="40">
                  <c:v>0.91</c:v>
                </c:pt>
                <c:pt idx="41">
                  <c:v>0.83</c:v>
                </c:pt>
                <c:pt idx="42">
                  <c:v>0.91</c:v>
                </c:pt>
                <c:pt idx="43">
                  <c:v>1.69</c:v>
                </c:pt>
                <c:pt idx="44">
                  <c:v>2.44</c:v>
                </c:pt>
                <c:pt idx="45">
                  <c:v>2.63</c:v>
                </c:pt>
                <c:pt idx="46">
                  <c:v>2.67</c:v>
                </c:pt>
                <c:pt idx="47">
                  <c:v>2.77</c:v>
                </c:pt>
                <c:pt idx="48">
                  <c:v>2.82</c:v>
                </c:pt>
                <c:pt idx="49">
                  <c:v>2.7</c:v>
                </c:pt>
                <c:pt idx="50">
                  <c:v>2.8</c:v>
                </c:pt>
                <c:pt idx="51">
                  <c:v>2.95</c:v>
                </c:pt>
                <c:pt idx="52">
                  <c:v>2.84</c:v>
                </c:pt>
                <c:pt idx="53">
                  <c:v>3.21</c:v>
                </c:pt>
                <c:pt idx="54">
                  <c:v>3.2</c:v>
                </c:pt>
                <c:pt idx="55">
                  <c:v>3.38</c:v>
                </c:pt>
                <c:pt idx="56">
                  <c:v>4.04</c:v>
                </c:pt>
                <c:pt idx="57">
                  <c:v>4.05</c:v>
                </c:pt>
                <c:pt idx="58">
                  <c:v>4.1500000000000004</c:v>
                </c:pt>
                <c:pt idx="59">
                  <c:v>4.49</c:v>
                </c:pt>
                <c:pt idx="60">
                  <c:v>4.3499999999999996</c:v>
                </c:pt>
                <c:pt idx="61">
                  <c:v>3.96</c:v>
                </c:pt>
                <c:pt idx="62">
                  <c:v>3.31</c:v>
                </c:pt>
                <c:pt idx="63">
                  <c:v>3.23</c:v>
                </c:pt>
                <c:pt idx="64">
                  <c:v>3.29</c:v>
                </c:pt>
                <c:pt idx="65">
                  <c:v>2.46</c:v>
                </c:pt>
                <c:pt idx="66">
                  <c:v>2.2999999999999998</c:v>
                </c:pt>
                <c:pt idx="67">
                  <c:v>2.2999999999999998</c:v>
                </c:pt>
                <c:pt idx="68">
                  <c:v>2.48</c:v>
                </c:pt>
                <c:pt idx="69">
                  <c:v>2.2999999999999998</c:v>
                </c:pt>
                <c:pt idx="70">
                  <c:v>2.37</c:v>
                </c:pt>
                <c:pt idx="71">
                  <c:v>2.25</c:v>
                </c:pt>
                <c:pt idx="72">
                  <c:v>2.2400000000000002</c:v>
                </c:pt>
                <c:pt idx="73">
                  <c:v>2.42</c:v>
                </c:pt>
                <c:pt idx="74">
                  <c:v>2.39</c:v>
                </c:pt>
                <c:pt idx="75">
                  <c:v>2.29</c:v>
                </c:pt>
                <c:pt idx="76">
                  <c:v>2.29</c:v>
                </c:pt>
                <c:pt idx="77">
                  <c:v>2.33</c:v>
                </c:pt>
                <c:pt idx="78">
                  <c:v>2.2400000000000002</c:v>
                </c:pt>
                <c:pt idx="79">
                  <c:v>2.39</c:v>
                </c:pt>
                <c:pt idx="80">
                  <c:v>2.2799999999999998</c:v>
                </c:pt>
                <c:pt idx="81">
                  <c:v>2.2999999999999998</c:v>
                </c:pt>
                <c:pt idx="82">
                  <c:v>2.48</c:v>
                </c:pt>
                <c:pt idx="83">
                  <c:v>2.6</c:v>
                </c:pt>
                <c:pt idx="84">
                  <c:v>2.72</c:v>
                </c:pt>
                <c:pt idx="85">
                  <c:v>2.73</c:v>
                </c:pt>
                <c:pt idx="86">
                  <c:v>2.72</c:v>
                </c:pt>
                <c:pt idx="87">
                  <c:v>2.73</c:v>
                </c:pt>
                <c:pt idx="88">
                  <c:v>2.69</c:v>
                </c:pt>
                <c:pt idx="89">
                  <c:v>2.73</c:v>
                </c:pt>
                <c:pt idx="90">
                  <c:v>2.92</c:v>
                </c:pt>
                <c:pt idx="91">
                  <c:v>2.82</c:v>
                </c:pt>
                <c:pt idx="92">
                  <c:v>2.78</c:v>
                </c:pt>
                <c:pt idx="93">
                  <c:v>2.74</c:v>
                </c:pt>
                <c:pt idx="94">
                  <c:v>2.83</c:v>
                </c:pt>
                <c:pt idx="95">
                  <c:v>2.87</c:v>
                </c:pt>
                <c:pt idx="96">
                  <c:v>2.91</c:v>
                </c:pt>
                <c:pt idx="97">
                  <c:v>2.92</c:v>
                </c:pt>
                <c:pt idx="98">
                  <c:v>2.89</c:v>
                </c:pt>
                <c:pt idx="99">
                  <c:v>2.9</c:v>
                </c:pt>
                <c:pt idx="100">
                  <c:v>2.93</c:v>
                </c:pt>
                <c:pt idx="101">
                  <c:v>2.99</c:v>
                </c:pt>
                <c:pt idx="102">
                  <c:v>3.18</c:v>
                </c:pt>
                <c:pt idx="103">
                  <c:v>3.32</c:v>
                </c:pt>
                <c:pt idx="104">
                  <c:v>3.38</c:v>
                </c:pt>
                <c:pt idx="105">
                  <c:v>3.45</c:v>
                </c:pt>
                <c:pt idx="106">
                  <c:v>3.52</c:v>
                </c:pt>
                <c:pt idx="107">
                  <c:v>3.52</c:v>
                </c:pt>
                <c:pt idx="108">
                  <c:v>3.52</c:v>
                </c:pt>
                <c:pt idx="109">
                  <c:v>3.53</c:v>
                </c:pt>
                <c:pt idx="110">
                  <c:v>3.54</c:v>
                </c:pt>
                <c:pt idx="111">
                  <c:v>3.47</c:v>
                </c:pt>
                <c:pt idx="112">
                  <c:v>3.48</c:v>
                </c:pt>
                <c:pt idx="113">
                  <c:v>3.48</c:v>
                </c:pt>
                <c:pt idx="114">
                  <c:v>3.46</c:v>
                </c:pt>
                <c:pt idx="115">
                  <c:v>3.5</c:v>
                </c:pt>
                <c:pt idx="116">
                  <c:v>3.53</c:v>
                </c:pt>
                <c:pt idx="117">
                  <c:v>3.57</c:v>
                </c:pt>
                <c:pt idx="118">
                  <c:v>3.64</c:v>
                </c:pt>
                <c:pt idx="119">
                  <c:v>3.84</c:v>
                </c:pt>
                <c:pt idx="120">
                  <c:v>3.81</c:v>
                </c:pt>
                <c:pt idx="121">
                  <c:v>3.93</c:v>
                </c:pt>
                <c:pt idx="122">
                  <c:v>3.93</c:v>
                </c:pt>
                <c:pt idx="123">
                  <c:v>3.93</c:v>
                </c:pt>
                <c:pt idx="124">
                  <c:v>3.89</c:v>
                </c:pt>
                <c:pt idx="125">
                  <c:v>3.8</c:v>
                </c:pt>
                <c:pt idx="126">
                  <c:v>3.84</c:v>
                </c:pt>
                <c:pt idx="127">
                  <c:v>3.84</c:v>
                </c:pt>
                <c:pt idx="128">
                  <c:v>3.92</c:v>
                </c:pt>
                <c:pt idx="129">
                  <c:v>4.03</c:v>
                </c:pt>
                <c:pt idx="130">
                  <c:v>4.09</c:v>
                </c:pt>
                <c:pt idx="131">
                  <c:v>4.38</c:v>
                </c:pt>
                <c:pt idx="132">
                  <c:v>4.59</c:v>
                </c:pt>
                <c:pt idx="133">
                  <c:v>4.6500000000000004</c:v>
                </c:pt>
                <c:pt idx="134">
                  <c:v>4.59</c:v>
                </c:pt>
                <c:pt idx="135">
                  <c:v>4.62</c:v>
                </c:pt>
                <c:pt idx="136">
                  <c:v>4.6399999999999997</c:v>
                </c:pt>
                <c:pt idx="137">
                  <c:v>4.5</c:v>
                </c:pt>
                <c:pt idx="138">
                  <c:v>4.8</c:v>
                </c:pt>
                <c:pt idx="139">
                  <c:v>4.96</c:v>
                </c:pt>
                <c:pt idx="140">
                  <c:v>5.37</c:v>
                </c:pt>
                <c:pt idx="141">
                  <c:v>5.35</c:v>
                </c:pt>
                <c:pt idx="142">
                  <c:v>5.32</c:v>
                </c:pt>
                <c:pt idx="143">
                  <c:v>4.96</c:v>
                </c:pt>
                <c:pt idx="144">
                  <c:v>4.72</c:v>
                </c:pt>
                <c:pt idx="145">
                  <c:v>4.5599999999999996</c:v>
                </c:pt>
                <c:pt idx="146">
                  <c:v>4.26</c:v>
                </c:pt>
                <c:pt idx="147">
                  <c:v>3.84</c:v>
                </c:pt>
                <c:pt idx="148">
                  <c:v>3.6</c:v>
                </c:pt>
                <c:pt idx="149">
                  <c:v>3.54</c:v>
                </c:pt>
                <c:pt idx="150">
                  <c:v>4.21</c:v>
                </c:pt>
                <c:pt idx="151">
                  <c:v>4.2699999999999996</c:v>
                </c:pt>
                <c:pt idx="152">
                  <c:v>4.42</c:v>
                </c:pt>
                <c:pt idx="153">
                  <c:v>4.5599999999999996</c:v>
                </c:pt>
                <c:pt idx="154">
                  <c:v>4.7300000000000004</c:v>
                </c:pt>
                <c:pt idx="155">
                  <c:v>4.97</c:v>
                </c:pt>
                <c:pt idx="156">
                  <c:v>5</c:v>
                </c:pt>
                <c:pt idx="157">
                  <c:v>4.9800000000000004</c:v>
                </c:pt>
                <c:pt idx="158">
                  <c:v>5.17</c:v>
                </c:pt>
                <c:pt idx="159">
                  <c:v>5.38</c:v>
                </c:pt>
                <c:pt idx="160">
                  <c:v>5.66</c:v>
                </c:pt>
                <c:pt idx="161">
                  <c:v>5.52</c:v>
                </c:pt>
                <c:pt idx="162">
                  <c:v>5.31</c:v>
                </c:pt>
                <c:pt idx="163">
                  <c:v>5.09</c:v>
                </c:pt>
                <c:pt idx="164">
                  <c:v>5.19</c:v>
                </c:pt>
                <c:pt idx="165">
                  <c:v>5.35</c:v>
                </c:pt>
                <c:pt idx="166">
                  <c:v>5.45</c:v>
                </c:pt>
                <c:pt idx="167">
                  <c:v>5.96</c:v>
                </c:pt>
                <c:pt idx="168">
                  <c:v>6.14</c:v>
                </c:pt>
                <c:pt idx="169">
                  <c:v>6.12</c:v>
                </c:pt>
                <c:pt idx="170">
                  <c:v>6.02</c:v>
                </c:pt>
                <c:pt idx="171">
                  <c:v>6.11</c:v>
                </c:pt>
                <c:pt idx="172">
                  <c:v>6.04</c:v>
                </c:pt>
                <c:pt idx="173">
                  <c:v>6.44</c:v>
                </c:pt>
                <c:pt idx="174">
                  <c:v>7</c:v>
                </c:pt>
                <c:pt idx="175">
                  <c:v>6.98</c:v>
                </c:pt>
                <c:pt idx="176">
                  <c:v>7.09</c:v>
                </c:pt>
                <c:pt idx="177">
                  <c:v>7</c:v>
                </c:pt>
                <c:pt idx="178">
                  <c:v>7.24</c:v>
                </c:pt>
                <c:pt idx="179">
                  <c:v>7.82</c:v>
                </c:pt>
                <c:pt idx="180">
                  <c:v>7.87</c:v>
                </c:pt>
                <c:pt idx="181">
                  <c:v>7.13</c:v>
                </c:pt>
                <c:pt idx="182">
                  <c:v>6.63</c:v>
                </c:pt>
                <c:pt idx="183">
                  <c:v>6.51</c:v>
                </c:pt>
                <c:pt idx="184">
                  <c:v>6.84</c:v>
                </c:pt>
                <c:pt idx="185">
                  <c:v>6.68</c:v>
                </c:pt>
                <c:pt idx="186">
                  <c:v>6.45</c:v>
                </c:pt>
                <c:pt idx="187">
                  <c:v>6.41</c:v>
                </c:pt>
                <c:pt idx="188">
                  <c:v>6.12</c:v>
                </c:pt>
                <c:pt idx="189">
                  <c:v>5.91</c:v>
                </c:pt>
                <c:pt idx="190">
                  <c:v>5.28</c:v>
                </c:pt>
                <c:pt idx="191">
                  <c:v>4.87</c:v>
                </c:pt>
                <c:pt idx="192">
                  <c:v>4.4400000000000004</c:v>
                </c:pt>
                <c:pt idx="193">
                  <c:v>3.7</c:v>
                </c:pt>
                <c:pt idx="194">
                  <c:v>3.38</c:v>
                </c:pt>
                <c:pt idx="195">
                  <c:v>3.86</c:v>
                </c:pt>
                <c:pt idx="196">
                  <c:v>4.1399999999999997</c:v>
                </c:pt>
                <c:pt idx="197">
                  <c:v>4.75</c:v>
                </c:pt>
                <c:pt idx="198">
                  <c:v>5.4</c:v>
                </c:pt>
                <c:pt idx="199">
                  <c:v>4.9400000000000004</c:v>
                </c:pt>
                <c:pt idx="200">
                  <c:v>4.6900000000000004</c:v>
                </c:pt>
                <c:pt idx="201">
                  <c:v>4.46</c:v>
                </c:pt>
                <c:pt idx="202">
                  <c:v>4.22</c:v>
                </c:pt>
                <c:pt idx="203">
                  <c:v>4.01</c:v>
                </c:pt>
                <c:pt idx="204">
                  <c:v>3.38</c:v>
                </c:pt>
                <c:pt idx="205">
                  <c:v>3.2</c:v>
                </c:pt>
                <c:pt idx="206">
                  <c:v>3.73</c:v>
                </c:pt>
                <c:pt idx="207">
                  <c:v>3.71</c:v>
                </c:pt>
                <c:pt idx="208">
                  <c:v>3.69</c:v>
                </c:pt>
                <c:pt idx="209">
                  <c:v>3.91</c:v>
                </c:pt>
                <c:pt idx="210">
                  <c:v>3.98</c:v>
                </c:pt>
                <c:pt idx="211">
                  <c:v>4.0199999999999996</c:v>
                </c:pt>
                <c:pt idx="212">
                  <c:v>4.66</c:v>
                </c:pt>
                <c:pt idx="213">
                  <c:v>4.74</c:v>
                </c:pt>
                <c:pt idx="214">
                  <c:v>4.78</c:v>
                </c:pt>
                <c:pt idx="215">
                  <c:v>5.07</c:v>
                </c:pt>
                <c:pt idx="216">
                  <c:v>5.41</c:v>
                </c:pt>
                <c:pt idx="217">
                  <c:v>5.6</c:v>
                </c:pt>
                <c:pt idx="218">
                  <c:v>6.09</c:v>
                </c:pt>
                <c:pt idx="219">
                  <c:v>6.26</c:v>
                </c:pt>
                <c:pt idx="220">
                  <c:v>6.36</c:v>
                </c:pt>
                <c:pt idx="221">
                  <c:v>7.19</c:v>
                </c:pt>
                <c:pt idx="222">
                  <c:v>8.01</c:v>
                </c:pt>
                <c:pt idx="223">
                  <c:v>8.67</c:v>
                </c:pt>
                <c:pt idx="224">
                  <c:v>8.2899999999999991</c:v>
                </c:pt>
                <c:pt idx="225">
                  <c:v>7.22</c:v>
                </c:pt>
                <c:pt idx="226">
                  <c:v>7.83</c:v>
                </c:pt>
                <c:pt idx="227">
                  <c:v>7.45</c:v>
                </c:pt>
                <c:pt idx="228">
                  <c:v>7.77</c:v>
                </c:pt>
                <c:pt idx="229">
                  <c:v>7.12</c:v>
                </c:pt>
                <c:pt idx="230">
                  <c:v>7.96</c:v>
                </c:pt>
                <c:pt idx="231">
                  <c:v>8.33</c:v>
                </c:pt>
                <c:pt idx="232">
                  <c:v>8.23</c:v>
                </c:pt>
                <c:pt idx="233">
                  <c:v>7.9</c:v>
                </c:pt>
                <c:pt idx="234">
                  <c:v>7.55</c:v>
                </c:pt>
                <c:pt idx="235">
                  <c:v>8.9600000000000009</c:v>
                </c:pt>
                <c:pt idx="236">
                  <c:v>8.06</c:v>
                </c:pt>
                <c:pt idx="237">
                  <c:v>7.46</c:v>
                </c:pt>
                <c:pt idx="238">
                  <c:v>7.47</c:v>
                </c:pt>
                <c:pt idx="239">
                  <c:v>7.15</c:v>
                </c:pt>
                <c:pt idx="240">
                  <c:v>6.26</c:v>
                </c:pt>
                <c:pt idx="241">
                  <c:v>5.5</c:v>
                </c:pt>
                <c:pt idx="242">
                  <c:v>5.49</c:v>
                </c:pt>
                <c:pt idx="243">
                  <c:v>5.61</c:v>
                </c:pt>
                <c:pt idx="244">
                  <c:v>5.23</c:v>
                </c:pt>
                <c:pt idx="245">
                  <c:v>5.34</c:v>
                </c:pt>
                <c:pt idx="246">
                  <c:v>6.13</c:v>
                </c:pt>
                <c:pt idx="247">
                  <c:v>6.44</c:v>
                </c:pt>
                <c:pt idx="248">
                  <c:v>6.42</c:v>
                </c:pt>
                <c:pt idx="249">
                  <c:v>5.96</c:v>
                </c:pt>
                <c:pt idx="250">
                  <c:v>5.48</c:v>
                </c:pt>
                <c:pt idx="251">
                  <c:v>5.44</c:v>
                </c:pt>
                <c:pt idx="252">
                  <c:v>4.87</c:v>
                </c:pt>
                <c:pt idx="253">
                  <c:v>4.88</c:v>
                </c:pt>
                <c:pt idx="254">
                  <c:v>5</c:v>
                </c:pt>
                <c:pt idx="255">
                  <c:v>4.8600000000000003</c:v>
                </c:pt>
                <c:pt idx="256">
                  <c:v>5.2</c:v>
                </c:pt>
                <c:pt idx="257">
                  <c:v>5.41</c:v>
                </c:pt>
                <c:pt idx="258">
                  <c:v>5.23</c:v>
                </c:pt>
                <c:pt idx="259">
                  <c:v>5.14</c:v>
                </c:pt>
                <c:pt idx="260">
                  <c:v>5.08</c:v>
                </c:pt>
                <c:pt idx="261">
                  <c:v>4.92</c:v>
                </c:pt>
                <c:pt idx="262">
                  <c:v>4.75</c:v>
                </c:pt>
                <c:pt idx="263">
                  <c:v>4.3499999999999996</c:v>
                </c:pt>
                <c:pt idx="264">
                  <c:v>4.62</c:v>
                </c:pt>
                <c:pt idx="265">
                  <c:v>4.67</c:v>
                </c:pt>
                <c:pt idx="266">
                  <c:v>4.5999999999999996</c:v>
                </c:pt>
                <c:pt idx="267">
                  <c:v>4.54</c:v>
                </c:pt>
                <c:pt idx="268">
                  <c:v>4.96</c:v>
                </c:pt>
                <c:pt idx="269">
                  <c:v>5.0199999999999996</c:v>
                </c:pt>
                <c:pt idx="270">
                  <c:v>5.19</c:v>
                </c:pt>
                <c:pt idx="271">
                  <c:v>5.49</c:v>
                </c:pt>
                <c:pt idx="272">
                  <c:v>5.81</c:v>
                </c:pt>
                <c:pt idx="273">
                  <c:v>6.16</c:v>
                </c:pt>
                <c:pt idx="274">
                  <c:v>6.1</c:v>
                </c:pt>
                <c:pt idx="275">
                  <c:v>6.07</c:v>
                </c:pt>
                <c:pt idx="276">
                  <c:v>6.44</c:v>
                </c:pt>
                <c:pt idx="277">
                  <c:v>6.45</c:v>
                </c:pt>
                <c:pt idx="278">
                  <c:v>6.29</c:v>
                </c:pt>
                <c:pt idx="279">
                  <c:v>6.29</c:v>
                </c:pt>
                <c:pt idx="280">
                  <c:v>6.41</c:v>
                </c:pt>
                <c:pt idx="281">
                  <c:v>6.73</c:v>
                </c:pt>
                <c:pt idx="282">
                  <c:v>7.01</c:v>
                </c:pt>
                <c:pt idx="283">
                  <c:v>7.08</c:v>
                </c:pt>
                <c:pt idx="284">
                  <c:v>7.85</c:v>
                </c:pt>
                <c:pt idx="285">
                  <c:v>7.99</c:v>
                </c:pt>
                <c:pt idx="286">
                  <c:v>8.64</c:v>
                </c:pt>
                <c:pt idx="287">
                  <c:v>9.08</c:v>
                </c:pt>
                <c:pt idx="288">
                  <c:v>9.35</c:v>
                </c:pt>
                <c:pt idx="289">
                  <c:v>9.32</c:v>
                </c:pt>
                <c:pt idx="290">
                  <c:v>9.48</c:v>
                </c:pt>
                <c:pt idx="291">
                  <c:v>9.4600000000000009</c:v>
                </c:pt>
                <c:pt idx="292">
                  <c:v>9.61</c:v>
                </c:pt>
                <c:pt idx="293">
                  <c:v>9.06</c:v>
                </c:pt>
                <c:pt idx="294">
                  <c:v>9.24</c:v>
                </c:pt>
                <c:pt idx="295">
                  <c:v>9.52</c:v>
                </c:pt>
                <c:pt idx="296">
                  <c:v>10.26</c:v>
                </c:pt>
                <c:pt idx="297">
                  <c:v>11.7</c:v>
                </c:pt>
                <c:pt idx="298">
                  <c:v>11.79</c:v>
                </c:pt>
                <c:pt idx="299">
                  <c:v>12.04</c:v>
                </c:pt>
                <c:pt idx="300">
                  <c:v>12</c:v>
                </c:pt>
                <c:pt idx="301">
                  <c:v>12.86</c:v>
                </c:pt>
                <c:pt idx="302">
                  <c:v>15.2</c:v>
                </c:pt>
                <c:pt idx="303">
                  <c:v>13.2</c:v>
                </c:pt>
                <c:pt idx="304">
                  <c:v>8.58</c:v>
                </c:pt>
                <c:pt idx="305">
                  <c:v>7.07</c:v>
                </c:pt>
                <c:pt idx="306">
                  <c:v>8.06</c:v>
                </c:pt>
                <c:pt idx="307">
                  <c:v>9.1300000000000008</c:v>
                </c:pt>
                <c:pt idx="308">
                  <c:v>10.27</c:v>
                </c:pt>
                <c:pt idx="309">
                  <c:v>11.62</c:v>
                </c:pt>
                <c:pt idx="310">
                  <c:v>13.73</c:v>
                </c:pt>
                <c:pt idx="311">
                  <c:v>15.49</c:v>
                </c:pt>
                <c:pt idx="312">
                  <c:v>15.02</c:v>
                </c:pt>
                <c:pt idx="313">
                  <c:v>14.79</c:v>
                </c:pt>
                <c:pt idx="314">
                  <c:v>13.36</c:v>
                </c:pt>
                <c:pt idx="315">
                  <c:v>13.69</c:v>
                </c:pt>
                <c:pt idx="316">
                  <c:v>16.3</c:v>
                </c:pt>
                <c:pt idx="317">
                  <c:v>14.73</c:v>
                </c:pt>
                <c:pt idx="318">
                  <c:v>14.95</c:v>
                </c:pt>
                <c:pt idx="319">
                  <c:v>15.51</c:v>
                </c:pt>
                <c:pt idx="320">
                  <c:v>14.7</c:v>
                </c:pt>
                <c:pt idx="321">
                  <c:v>13.54</c:v>
                </c:pt>
                <c:pt idx="322">
                  <c:v>10.86</c:v>
                </c:pt>
                <c:pt idx="323">
                  <c:v>10.85</c:v>
                </c:pt>
                <c:pt idx="324">
                  <c:v>12.28</c:v>
                </c:pt>
                <c:pt idx="325">
                  <c:v>13.48</c:v>
                </c:pt>
                <c:pt idx="326">
                  <c:v>12.68</c:v>
                </c:pt>
                <c:pt idx="327">
                  <c:v>12.7</c:v>
                </c:pt>
                <c:pt idx="328">
                  <c:v>12.09</c:v>
                </c:pt>
                <c:pt idx="329">
                  <c:v>12.47</c:v>
                </c:pt>
                <c:pt idx="330">
                  <c:v>11.35</c:v>
                </c:pt>
                <c:pt idx="331">
                  <c:v>8.68</c:v>
                </c:pt>
                <c:pt idx="332">
                  <c:v>7.92</c:v>
                </c:pt>
                <c:pt idx="333">
                  <c:v>7.71</c:v>
                </c:pt>
                <c:pt idx="334">
                  <c:v>8.07</c:v>
                </c:pt>
                <c:pt idx="335">
                  <c:v>7.94</c:v>
                </c:pt>
                <c:pt idx="336">
                  <c:v>7.86</c:v>
                </c:pt>
                <c:pt idx="337">
                  <c:v>8.11</c:v>
                </c:pt>
                <c:pt idx="338">
                  <c:v>8.35</c:v>
                </c:pt>
                <c:pt idx="339">
                  <c:v>8.2100000000000009</c:v>
                </c:pt>
                <c:pt idx="340">
                  <c:v>8.19</c:v>
                </c:pt>
                <c:pt idx="341">
                  <c:v>8.7899999999999991</c:v>
                </c:pt>
                <c:pt idx="342">
                  <c:v>9.08</c:v>
                </c:pt>
                <c:pt idx="343">
                  <c:v>9.34</c:v>
                </c:pt>
                <c:pt idx="344">
                  <c:v>9</c:v>
                </c:pt>
                <c:pt idx="345">
                  <c:v>8.64</c:v>
                </c:pt>
                <c:pt idx="346">
                  <c:v>8.76</c:v>
                </c:pt>
                <c:pt idx="347">
                  <c:v>9</c:v>
                </c:pt>
                <c:pt idx="348">
                  <c:v>8.9</c:v>
                </c:pt>
                <c:pt idx="349">
                  <c:v>9.09</c:v>
                </c:pt>
                <c:pt idx="350">
                  <c:v>9.52</c:v>
                </c:pt>
                <c:pt idx="351">
                  <c:v>9.69</c:v>
                </c:pt>
                <c:pt idx="352">
                  <c:v>9.83</c:v>
                </c:pt>
                <c:pt idx="353">
                  <c:v>9.8699999999999992</c:v>
                </c:pt>
                <c:pt idx="354">
                  <c:v>10.119999999999999</c:v>
                </c:pt>
                <c:pt idx="355">
                  <c:v>10.47</c:v>
                </c:pt>
                <c:pt idx="356">
                  <c:v>10.37</c:v>
                </c:pt>
                <c:pt idx="357">
                  <c:v>9.74</c:v>
                </c:pt>
                <c:pt idx="358">
                  <c:v>8.61</c:v>
                </c:pt>
                <c:pt idx="359">
                  <c:v>8.06</c:v>
                </c:pt>
                <c:pt idx="360">
                  <c:v>7.76</c:v>
                </c:pt>
                <c:pt idx="361">
                  <c:v>8.27</c:v>
                </c:pt>
                <c:pt idx="362">
                  <c:v>8.52</c:v>
                </c:pt>
                <c:pt idx="363">
                  <c:v>7.95</c:v>
                </c:pt>
                <c:pt idx="364">
                  <c:v>7.48</c:v>
                </c:pt>
                <c:pt idx="365">
                  <c:v>6.95</c:v>
                </c:pt>
                <c:pt idx="366">
                  <c:v>7.08</c:v>
                </c:pt>
                <c:pt idx="367">
                  <c:v>7.14</c:v>
                </c:pt>
                <c:pt idx="368">
                  <c:v>7.1</c:v>
                </c:pt>
                <c:pt idx="369">
                  <c:v>7.16</c:v>
                </c:pt>
                <c:pt idx="370">
                  <c:v>7.24</c:v>
                </c:pt>
                <c:pt idx="371">
                  <c:v>7.1</c:v>
                </c:pt>
                <c:pt idx="372">
                  <c:v>7.07</c:v>
                </c:pt>
                <c:pt idx="373">
                  <c:v>7.06</c:v>
                </c:pt>
                <c:pt idx="374">
                  <c:v>6.56</c:v>
                </c:pt>
                <c:pt idx="375">
                  <c:v>6.06</c:v>
                </c:pt>
                <c:pt idx="376">
                  <c:v>6.15</c:v>
                </c:pt>
                <c:pt idx="377">
                  <c:v>6.21</c:v>
                </c:pt>
                <c:pt idx="378">
                  <c:v>5.83</c:v>
                </c:pt>
                <c:pt idx="379">
                  <c:v>5.53</c:v>
                </c:pt>
                <c:pt idx="380">
                  <c:v>5.21</c:v>
                </c:pt>
                <c:pt idx="381">
                  <c:v>5.18</c:v>
                </c:pt>
                <c:pt idx="382">
                  <c:v>5.35</c:v>
                </c:pt>
                <c:pt idx="383">
                  <c:v>5.53</c:v>
                </c:pt>
                <c:pt idx="384">
                  <c:v>5.43</c:v>
                </c:pt>
                <c:pt idx="385">
                  <c:v>5.59</c:v>
                </c:pt>
                <c:pt idx="386">
                  <c:v>5.59</c:v>
                </c:pt>
                <c:pt idx="387">
                  <c:v>5.64</c:v>
                </c:pt>
                <c:pt idx="388">
                  <c:v>5.66</c:v>
                </c:pt>
                <c:pt idx="389">
                  <c:v>5.67</c:v>
                </c:pt>
                <c:pt idx="390">
                  <c:v>5.69</c:v>
                </c:pt>
                <c:pt idx="391">
                  <c:v>6.04</c:v>
                </c:pt>
                <c:pt idx="392">
                  <c:v>6.4</c:v>
                </c:pt>
                <c:pt idx="393">
                  <c:v>6.13</c:v>
                </c:pt>
                <c:pt idx="394">
                  <c:v>5.69</c:v>
                </c:pt>
                <c:pt idx="395">
                  <c:v>5.77</c:v>
                </c:pt>
                <c:pt idx="396">
                  <c:v>5.81</c:v>
                </c:pt>
                <c:pt idx="397">
                  <c:v>5.66</c:v>
                </c:pt>
                <c:pt idx="398">
                  <c:v>5.7</c:v>
                </c:pt>
                <c:pt idx="399">
                  <c:v>5.91</c:v>
                </c:pt>
                <c:pt idx="400">
                  <c:v>6.26</c:v>
                </c:pt>
                <c:pt idx="401">
                  <c:v>6.46</c:v>
                </c:pt>
                <c:pt idx="402">
                  <c:v>6.73</c:v>
                </c:pt>
                <c:pt idx="403">
                  <c:v>7.06</c:v>
                </c:pt>
                <c:pt idx="404">
                  <c:v>7.24</c:v>
                </c:pt>
                <c:pt idx="405">
                  <c:v>7.35</c:v>
                </c:pt>
                <c:pt idx="406">
                  <c:v>7.76</c:v>
                </c:pt>
                <c:pt idx="407">
                  <c:v>8.07</c:v>
                </c:pt>
                <c:pt idx="408">
                  <c:v>8.27</c:v>
                </c:pt>
                <c:pt idx="409">
                  <c:v>8.5299999999999994</c:v>
                </c:pt>
                <c:pt idx="410">
                  <c:v>8.82</c:v>
                </c:pt>
                <c:pt idx="411">
                  <c:v>8.65</c:v>
                </c:pt>
                <c:pt idx="412">
                  <c:v>8.43</c:v>
                </c:pt>
                <c:pt idx="413">
                  <c:v>8.15</c:v>
                </c:pt>
                <c:pt idx="414">
                  <c:v>7.88</c:v>
                </c:pt>
                <c:pt idx="415">
                  <c:v>7.9</c:v>
                </c:pt>
                <c:pt idx="416">
                  <c:v>7.75</c:v>
                </c:pt>
                <c:pt idx="417">
                  <c:v>7.64</c:v>
                </c:pt>
                <c:pt idx="418">
                  <c:v>7.69</c:v>
                </c:pt>
                <c:pt idx="419">
                  <c:v>7.63</c:v>
                </c:pt>
                <c:pt idx="420">
                  <c:v>7.64</c:v>
                </c:pt>
                <c:pt idx="421">
                  <c:v>7.74</c:v>
                </c:pt>
                <c:pt idx="422">
                  <c:v>7.9</c:v>
                </c:pt>
                <c:pt idx="423">
                  <c:v>7.77</c:v>
                </c:pt>
                <c:pt idx="424">
                  <c:v>7.74</c:v>
                </c:pt>
                <c:pt idx="425">
                  <c:v>7.73</c:v>
                </c:pt>
                <c:pt idx="426">
                  <c:v>7.62</c:v>
                </c:pt>
                <c:pt idx="427">
                  <c:v>7.45</c:v>
                </c:pt>
                <c:pt idx="428">
                  <c:v>7.36</c:v>
                </c:pt>
                <c:pt idx="429">
                  <c:v>7.17</c:v>
                </c:pt>
                <c:pt idx="430">
                  <c:v>7.06</c:v>
                </c:pt>
                <c:pt idx="431">
                  <c:v>6.74</c:v>
                </c:pt>
                <c:pt idx="432">
                  <c:v>6.22</c:v>
                </c:pt>
                <c:pt idx="433">
                  <c:v>5.94</c:v>
                </c:pt>
                <c:pt idx="434">
                  <c:v>5.91</c:v>
                </c:pt>
                <c:pt idx="435">
                  <c:v>5.65</c:v>
                </c:pt>
                <c:pt idx="436">
                  <c:v>5.46</c:v>
                </c:pt>
                <c:pt idx="437">
                  <c:v>5.57</c:v>
                </c:pt>
                <c:pt idx="438">
                  <c:v>5.58</c:v>
                </c:pt>
                <c:pt idx="439">
                  <c:v>5.33</c:v>
                </c:pt>
                <c:pt idx="440">
                  <c:v>5.22</c:v>
                </c:pt>
                <c:pt idx="441">
                  <c:v>4.99</c:v>
                </c:pt>
                <c:pt idx="442">
                  <c:v>4.5599999999999996</c:v>
                </c:pt>
                <c:pt idx="443">
                  <c:v>4.07</c:v>
                </c:pt>
                <c:pt idx="444">
                  <c:v>3.8</c:v>
                </c:pt>
                <c:pt idx="445">
                  <c:v>3.84</c:v>
                </c:pt>
                <c:pt idx="446">
                  <c:v>4.04</c:v>
                </c:pt>
                <c:pt idx="447">
                  <c:v>3.75</c:v>
                </c:pt>
                <c:pt idx="448">
                  <c:v>3.63</c:v>
                </c:pt>
                <c:pt idx="449">
                  <c:v>3.66</c:v>
                </c:pt>
                <c:pt idx="450">
                  <c:v>3.21</c:v>
                </c:pt>
                <c:pt idx="451">
                  <c:v>3.13</c:v>
                </c:pt>
                <c:pt idx="452">
                  <c:v>2.91</c:v>
                </c:pt>
                <c:pt idx="453">
                  <c:v>2.86</c:v>
                </c:pt>
                <c:pt idx="454">
                  <c:v>3.13</c:v>
                </c:pt>
                <c:pt idx="455">
                  <c:v>3.22</c:v>
                </c:pt>
                <c:pt idx="456">
                  <c:v>3</c:v>
                </c:pt>
                <c:pt idx="457">
                  <c:v>2.93</c:v>
                </c:pt>
                <c:pt idx="458">
                  <c:v>2.95</c:v>
                </c:pt>
                <c:pt idx="459">
                  <c:v>2.87</c:v>
                </c:pt>
                <c:pt idx="460">
                  <c:v>2.96</c:v>
                </c:pt>
                <c:pt idx="461">
                  <c:v>3.07</c:v>
                </c:pt>
                <c:pt idx="462">
                  <c:v>3.04</c:v>
                </c:pt>
                <c:pt idx="463">
                  <c:v>3.02</c:v>
                </c:pt>
                <c:pt idx="464">
                  <c:v>2.95</c:v>
                </c:pt>
                <c:pt idx="465">
                  <c:v>3.02</c:v>
                </c:pt>
                <c:pt idx="466">
                  <c:v>3.1</c:v>
                </c:pt>
                <c:pt idx="467">
                  <c:v>3.06</c:v>
                </c:pt>
                <c:pt idx="468">
                  <c:v>2.98</c:v>
                </c:pt>
                <c:pt idx="469">
                  <c:v>3.25</c:v>
                </c:pt>
                <c:pt idx="470">
                  <c:v>3.5</c:v>
                </c:pt>
                <c:pt idx="471">
                  <c:v>3.68</c:v>
                </c:pt>
                <c:pt idx="472">
                  <c:v>4.1399999999999997</c:v>
                </c:pt>
                <c:pt idx="473">
                  <c:v>4.1399999999999997</c:v>
                </c:pt>
                <c:pt idx="474">
                  <c:v>4.33</c:v>
                </c:pt>
                <c:pt idx="475">
                  <c:v>4.4800000000000004</c:v>
                </c:pt>
                <c:pt idx="476">
                  <c:v>4.62</c:v>
                </c:pt>
                <c:pt idx="477">
                  <c:v>4.95</c:v>
                </c:pt>
                <c:pt idx="478">
                  <c:v>5.29</c:v>
                </c:pt>
                <c:pt idx="479">
                  <c:v>5.6</c:v>
                </c:pt>
                <c:pt idx="480">
                  <c:v>5.71</c:v>
                </c:pt>
                <c:pt idx="481">
                  <c:v>5.77</c:v>
                </c:pt>
                <c:pt idx="482">
                  <c:v>5.73</c:v>
                </c:pt>
                <c:pt idx="483">
                  <c:v>5.65</c:v>
                </c:pt>
                <c:pt idx="484">
                  <c:v>5.67</c:v>
                </c:pt>
                <c:pt idx="485">
                  <c:v>5.47</c:v>
                </c:pt>
                <c:pt idx="486">
                  <c:v>5.42</c:v>
                </c:pt>
                <c:pt idx="487">
                  <c:v>5.4</c:v>
                </c:pt>
                <c:pt idx="488">
                  <c:v>5.28</c:v>
                </c:pt>
                <c:pt idx="489">
                  <c:v>5.28</c:v>
                </c:pt>
                <c:pt idx="490">
                  <c:v>5.36</c:v>
                </c:pt>
                <c:pt idx="491">
                  <c:v>5.14</c:v>
                </c:pt>
                <c:pt idx="492">
                  <c:v>5</c:v>
                </c:pt>
                <c:pt idx="493">
                  <c:v>4.83</c:v>
                </c:pt>
                <c:pt idx="494">
                  <c:v>4.96</c:v>
                </c:pt>
                <c:pt idx="495">
                  <c:v>4.95</c:v>
                </c:pt>
                <c:pt idx="496">
                  <c:v>5.0199999999999996</c:v>
                </c:pt>
                <c:pt idx="497">
                  <c:v>5.09</c:v>
                </c:pt>
                <c:pt idx="498">
                  <c:v>5.15</c:v>
                </c:pt>
                <c:pt idx="499">
                  <c:v>5.05</c:v>
                </c:pt>
                <c:pt idx="500">
                  <c:v>5.09</c:v>
                </c:pt>
                <c:pt idx="501">
                  <c:v>4.99</c:v>
                </c:pt>
                <c:pt idx="502">
                  <c:v>5.03</c:v>
                </c:pt>
                <c:pt idx="503">
                  <c:v>4.91</c:v>
                </c:pt>
                <c:pt idx="504">
                  <c:v>5.03</c:v>
                </c:pt>
                <c:pt idx="505">
                  <c:v>5.01</c:v>
                </c:pt>
                <c:pt idx="506">
                  <c:v>5.14</c:v>
                </c:pt>
                <c:pt idx="507">
                  <c:v>5.16</c:v>
                </c:pt>
                <c:pt idx="508">
                  <c:v>5.05</c:v>
                </c:pt>
                <c:pt idx="509">
                  <c:v>4.93</c:v>
                </c:pt>
                <c:pt idx="510">
                  <c:v>5.05</c:v>
                </c:pt>
                <c:pt idx="511">
                  <c:v>5.14</c:v>
                </c:pt>
                <c:pt idx="512">
                  <c:v>4.95</c:v>
                </c:pt>
                <c:pt idx="513">
                  <c:v>4.97</c:v>
                </c:pt>
                <c:pt idx="514">
                  <c:v>5.14</c:v>
                </c:pt>
                <c:pt idx="515">
                  <c:v>5.16</c:v>
                </c:pt>
                <c:pt idx="516">
                  <c:v>5.04</c:v>
                </c:pt>
                <c:pt idx="517">
                  <c:v>5.09</c:v>
                </c:pt>
                <c:pt idx="518">
                  <c:v>5.03</c:v>
                </c:pt>
                <c:pt idx="519">
                  <c:v>4.95</c:v>
                </c:pt>
                <c:pt idx="520">
                  <c:v>5</c:v>
                </c:pt>
                <c:pt idx="521">
                  <c:v>4.9800000000000004</c:v>
                </c:pt>
                <c:pt idx="522">
                  <c:v>4.96</c:v>
                </c:pt>
                <c:pt idx="523">
                  <c:v>4.9000000000000004</c:v>
                </c:pt>
                <c:pt idx="524">
                  <c:v>4.6100000000000003</c:v>
                </c:pt>
                <c:pt idx="525">
                  <c:v>3.96</c:v>
                </c:pt>
                <c:pt idx="526">
                  <c:v>4.41</c:v>
                </c:pt>
                <c:pt idx="527">
                  <c:v>4.3899999999999997</c:v>
                </c:pt>
                <c:pt idx="528">
                  <c:v>4.34</c:v>
                </c:pt>
                <c:pt idx="529">
                  <c:v>4.4400000000000004</c:v>
                </c:pt>
                <c:pt idx="530">
                  <c:v>4.4400000000000004</c:v>
                </c:pt>
                <c:pt idx="531">
                  <c:v>4.29</c:v>
                </c:pt>
                <c:pt idx="532">
                  <c:v>4.5</c:v>
                </c:pt>
                <c:pt idx="533">
                  <c:v>4.57</c:v>
                </c:pt>
                <c:pt idx="534">
                  <c:v>4.55</c:v>
                </c:pt>
                <c:pt idx="535">
                  <c:v>4.72</c:v>
                </c:pt>
                <c:pt idx="536">
                  <c:v>4.68</c:v>
                </c:pt>
                <c:pt idx="537">
                  <c:v>4.8600000000000003</c:v>
                </c:pt>
                <c:pt idx="538">
                  <c:v>5.07</c:v>
                </c:pt>
                <c:pt idx="539">
                  <c:v>5.2</c:v>
                </c:pt>
                <c:pt idx="540">
                  <c:v>5.32</c:v>
                </c:pt>
                <c:pt idx="541">
                  <c:v>5.55</c:v>
                </c:pt>
                <c:pt idx="542">
                  <c:v>5.69</c:v>
                </c:pt>
                <c:pt idx="543">
                  <c:v>5.66</c:v>
                </c:pt>
                <c:pt idx="544">
                  <c:v>5.79</c:v>
                </c:pt>
                <c:pt idx="545">
                  <c:v>5.69</c:v>
                </c:pt>
                <c:pt idx="546">
                  <c:v>5.96</c:v>
                </c:pt>
                <c:pt idx="547">
                  <c:v>6.09</c:v>
                </c:pt>
                <c:pt idx="548">
                  <c:v>6</c:v>
                </c:pt>
                <c:pt idx="549">
                  <c:v>6.11</c:v>
                </c:pt>
                <c:pt idx="550">
                  <c:v>6.17</c:v>
                </c:pt>
                <c:pt idx="551">
                  <c:v>5.77</c:v>
                </c:pt>
                <c:pt idx="552">
                  <c:v>5.15</c:v>
                </c:pt>
                <c:pt idx="553">
                  <c:v>4.88</c:v>
                </c:pt>
                <c:pt idx="554">
                  <c:v>4.42</c:v>
                </c:pt>
                <c:pt idx="555">
                  <c:v>3.87</c:v>
                </c:pt>
                <c:pt idx="556">
                  <c:v>3.62</c:v>
                </c:pt>
                <c:pt idx="557">
                  <c:v>3.49</c:v>
                </c:pt>
                <c:pt idx="558">
                  <c:v>3.51</c:v>
                </c:pt>
                <c:pt idx="559">
                  <c:v>3.36</c:v>
                </c:pt>
                <c:pt idx="560">
                  <c:v>2.64</c:v>
                </c:pt>
                <c:pt idx="561">
                  <c:v>2.16</c:v>
                </c:pt>
                <c:pt idx="562">
                  <c:v>1.87</c:v>
                </c:pt>
                <c:pt idx="563">
                  <c:v>1.69</c:v>
                </c:pt>
                <c:pt idx="564">
                  <c:v>1.65</c:v>
                </c:pt>
                <c:pt idx="565">
                  <c:v>1.73</c:v>
                </c:pt>
                <c:pt idx="566">
                  <c:v>1.79</c:v>
                </c:pt>
                <c:pt idx="567">
                  <c:v>1.72</c:v>
                </c:pt>
                <c:pt idx="568">
                  <c:v>1.73</c:v>
                </c:pt>
                <c:pt idx="569">
                  <c:v>1.7</c:v>
                </c:pt>
                <c:pt idx="570">
                  <c:v>1.68</c:v>
                </c:pt>
                <c:pt idx="571">
                  <c:v>1.62</c:v>
                </c:pt>
                <c:pt idx="572">
                  <c:v>1.63</c:v>
                </c:pt>
                <c:pt idx="573">
                  <c:v>1.58</c:v>
                </c:pt>
                <c:pt idx="574">
                  <c:v>1.23</c:v>
                </c:pt>
                <c:pt idx="575">
                  <c:v>1.19</c:v>
                </c:pt>
                <c:pt idx="576">
                  <c:v>1.17</c:v>
                </c:pt>
                <c:pt idx="577">
                  <c:v>1.17</c:v>
                </c:pt>
                <c:pt idx="578">
                  <c:v>1.1299999999999999</c:v>
                </c:pt>
                <c:pt idx="579">
                  <c:v>1.1299999999999999</c:v>
                </c:pt>
                <c:pt idx="580">
                  <c:v>1.07</c:v>
                </c:pt>
                <c:pt idx="581">
                  <c:v>0.92</c:v>
                </c:pt>
                <c:pt idx="582">
                  <c:v>0.9</c:v>
                </c:pt>
                <c:pt idx="583">
                  <c:v>0.95</c:v>
                </c:pt>
                <c:pt idx="584">
                  <c:v>0.94</c:v>
                </c:pt>
                <c:pt idx="585">
                  <c:v>0.92</c:v>
                </c:pt>
                <c:pt idx="586">
                  <c:v>0.93</c:v>
                </c:pt>
                <c:pt idx="587">
                  <c:v>0.9</c:v>
                </c:pt>
                <c:pt idx="588">
                  <c:v>0.88</c:v>
                </c:pt>
                <c:pt idx="589">
                  <c:v>0.93</c:v>
                </c:pt>
                <c:pt idx="590">
                  <c:v>0.94</c:v>
                </c:pt>
                <c:pt idx="591">
                  <c:v>0.94</c:v>
                </c:pt>
                <c:pt idx="592">
                  <c:v>1.02</c:v>
                </c:pt>
                <c:pt idx="593">
                  <c:v>1.27</c:v>
                </c:pt>
                <c:pt idx="594">
                  <c:v>1.33</c:v>
                </c:pt>
                <c:pt idx="595">
                  <c:v>1.48</c:v>
                </c:pt>
                <c:pt idx="596">
                  <c:v>1.65</c:v>
                </c:pt>
                <c:pt idx="597">
                  <c:v>1.76</c:v>
                </c:pt>
                <c:pt idx="598">
                  <c:v>2.0699999999999998</c:v>
                </c:pt>
                <c:pt idx="599">
                  <c:v>2.19</c:v>
                </c:pt>
                <c:pt idx="600">
                  <c:v>2.33</c:v>
                </c:pt>
                <c:pt idx="601">
                  <c:v>2.54</c:v>
                </c:pt>
                <c:pt idx="602">
                  <c:v>2.74</c:v>
                </c:pt>
                <c:pt idx="603">
                  <c:v>2.78</c:v>
                </c:pt>
                <c:pt idx="604">
                  <c:v>2.84</c:v>
                </c:pt>
                <c:pt idx="605">
                  <c:v>2.97</c:v>
                </c:pt>
                <c:pt idx="606">
                  <c:v>3.22</c:v>
                </c:pt>
                <c:pt idx="607">
                  <c:v>3.44</c:v>
                </c:pt>
                <c:pt idx="608">
                  <c:v>3.42</c:v>
                </c:pt>
                <c:pt idx="609">
                  <c:v>3.71</c:v>
                </c:pt>
                <c:pt idx="610">
                  <c:v>3.88</c:v>
                </c:pt>
                <c:pt idx="611">
                  <c:v>3.89</c:v>
                </c:pt>
                <c:pt idx="612">
                  <c:v>4.24</c:v>
                </c:pt>
                <c:pt idx="613">
                  <c:v>4.43</c:v>
                </c:pt>
                <c:pt idx="614">
                  <c:v>4.51</c:v>
                </c:pt>
                <c:pt idx="615">
                  <c:v>4.5999999999999996</c:v>
                </c:pt>
                <c:pt idx="616">
                  <c:v>4.72</c:v>
                </c:pt>
                <c:pt idx="617">
                  <c:v>4.79</c:v>
                </c:pt>
                <c:pt idx="618">
                  <c:v>4.95</c:v>
                </c:pt>
                <c:pt idx="619">
                  <c:v>4.96</c:v>
                </c:pt>
                <c:pt idx="620">
                  <c:v>4.8099999999999996</c:v>
                </c:pt>
                <c:pt idx="621">
                  <c:v>4.92</c:v>
                </c:pt>
                <c:pt idx="622">
                  <c:v>4.9400000000000004</c:v>
                </c:pt>
                <c:pt idx="623">
                  <c:v>4.8499999999999996</c:v>
                </c:pt>
                <c:pt idx="624">
                  <c:v>4.9800000000000004</c:v>
                </c:pt>
                <c:pt idx="625">
                  <c:v>5.03</c:v>
                </c:pt>
                <c:pt idx="626">
                  <c:v>4.9400000000000004</c:v>
                </c:pt>
                <c:pt idx="627">
                  <c:v>4.87</c:v>
                </c:pt>
                <c:pt idx="628">
                  <c:v>4.7300000000000004</c:v>
                </c:pt>
                <c:pt idx="629">
                  <c:v>4.6100000000000003</c:v>
                </c:pt>
                <c:pt idx="630">
                  <c:v>4.82</c:v>
                </c:pt>
                <c:pt idx="631">
                  <c:v>4.2</c:v>
                </c:pt>
                <c:pt idx="632">
                  <c:v>3.89</c:v>
                </c:pt>
                <c:pt idx="633">
                  <c:v>3.9</c:v>
                </c:pt>
                <c:pt idx="634">
                  <c:v>3.27</c:v>
                </c:pt>
                <c:pt idx="635">
                  <c:v>3</c:v>
                </c:pt>
                <c:pt idx="636">
                  <c:v>2.75</c:v>
                </c:pt>
                <c:pt idx="637">
                  <c:v>2.12</c:v>
                </c:pt>
                <c:pt idx="638">
                  <c:v>1.26</c:v>
                </c:pt>
                <c:pt idx="639">
                  <c:v>1.29</c:v>
                </c:pt>
                <c:pt idx="640">
                  <c:v>1.73</c:v>
                </c:pt>
                <c:pt idx="641">
                  <c:v>1.86</c:v>
                </c:pt>
                <c:pt idx="642">
                  <c:v>1.63</c:v>
                </c:pt>
                <c:pt idx="643">
                  <c:v>1.72</c:v>
                </c:pt>
                <c:pt idx="644">
                  <c:v>1.1299999999999999</c:v>
                </c:pt>
                <c:pt idx="645">
                  <c:v>0.67</c:v>
                </c:pt>
                <c:pt idx="646">
                  <c:v>0.19</c:v>
                </c:pt>
                <c:pt idx="647">
                  <c:v>0.03</c:v>
                </c:pt>
                <c:pt idx="648">
                  <c:v>0.13</c:v>
                </c:pt>
                <c:pt idx="649">
                  <c:v>0.3</c:v>
                </c:pt>
                <c:pt idx="650">
                  <c:v>0.21</c:v>
                </c:pt>
                <c:pt idx="651">
                  <c:v>0.16</c:v>
                </c:pt>
                <c:pt idx="652">
                  <c:v>0.18</c:v>
                </c:pt>
                <c:pt idx="653">
                  <c:v>0.18</c:v>
                </c:pt>
                <c:pt idx="654">
                  <c:v>0.18</c:v>
                </c:pt>
                <c:pt idx="655">
                  <c:v>0.17</c:v>
                </c:pt>
                <c:pt idx="656">
                  <c:v>0.12</c:v>
                </c:pt>
                <c:pt idx="657">
                  <c:v>7.0000000000000007E-2</c:v>
                </c:pt>
                <c:pt idx="658">
                  <c:v>0.05</c:v>
                </c:pt>
                <c:pt idx="659">
                  <c:v>0.05</c:v>
                </c:pt>
                <c:pt idx="660">
                  <c:v>0.06</c:v>
                </c:pt>
                <c:pt idx="661">
                  <c:v>0.11</c:v>
                </c:pt>
                <c:pt idx="662">
                  <c:v>0.15</c:v>
                </c:pt>
                <c:pt idx="663">
                  <c:v>0.16</c:v>
                </c:pt>
                <c:pt idx="664">
                  <c:v>0.16</c:v>
                </c:pt>
                <c:pt idx="665">
                  <c:v>0.12</c:v>
                </c:pt>
                <c:pt idx="666">
                  <c:v>0.16</c:v>
                </c:pt>
                <c:pt idx="667">
                  <c:v>0.16</c:v>
                </c:pt>
                <c:pt idx="668">
                  <c:v>0.15</c:v>
                </c:pt>
                <c:pt idx="669">
                  <c:v>0.13</c:v>
                </c:pt>
                <c:pt idx="670">
                  <c:v>0.14000000000000001</c:v>
                </c:pt>
                <c:pt idx="671">
                  <c:v>0.14000000000000001</c:v>
                </c:pt>
                <c:pt idx="672">
                  <c:v>0.15</c:v>
                </c:pt>
                <c:pt idx="673">
                  <c:v>0.13</c:v>
                </c:pt>
                <c:pt idx="674">
                  <c:v>0.1</c:v>
                </c:pt>
                <c:pt idx="675">
                  <c:v>0.06</c:v>
                </c:pt>
                <c:pt idx="676">
                  <c:v>0.04</c:v>
                </c:pt>
                <c:pt idx="677">
                  <c:v>0.04</c:v>
                </c:pt>
                <c:pt idx="678">
                  <c:v>0.04</c:v>
                </c:pt>
                <c:pt idx="679">
                  <c:v>0.02</c:v>
                </c:pt>
                <c:pt idx="680">
                  <c:v>0.01</c:v>
                </c:pt>
                <c:pt idx="681">
                  <c:v>0.02</c:v>
                </c:pt>
                <c:pt idx="682">
                  <c:v>0.01</c:v>
                </c:pt>
                <c:pt idx="683">
                  <c:v>0.01</c:v>
                </c:pt>
                <c:pt idx="684">
                  <c:v>0.03</c:v>
                </c:pt>
                <c:pt idx="685">
                  <c:v>0.09</c:v>
                </c:pt>
                <c:pt idx="686">
                  <c:v>0.08</c:v>
                </c:pt>
                <c:pt idx="687">
                  <c:v>0.08</c:v>
                </c:pt>
                <c:pt idx="688">
                  <c:v>0.09</c:v>
                </c:pt>
                <c:pt idx="689">
                  <c:v>0.09</c:v>
                </c:pt>
                <c:pt idx="690">
                  <c:v>0.1</c:v>
                </c:pt>
                <c:pt idx="691">
                  <c:v>0.1</c:v>
                </c:pt>
                <c:pt idx="692">
                  <c:v>0.11</c:v>
                </c:pt>
                <c:pt idx="693">
                  <c:v>0.1</c:v>
                </c:pt>
                <c:pt idx="694">
                  <c:v>0.09</c:v>
                </c:pt>
                <c:pt idx="695">
                  <c:v>7.0000000000000007E-2</c:v>
                </c:pt>
                <c:pt idx="696">
                  <c:v>7.0000000000000007E-2</c:v>
                </c:pt>
                <c:pt idx="697">
                  <c:v>0.1</c:v>
                </c:pt>
                <c:pt idx="698">
                  <c:v>0.09</c:v>
                </c:pt>
                <c:pt idx="699">
                  <c:v>0.06</c:v>
                </c:pt>
                <c:pt idx="700">
                  <c:v>0.04</c:v>
                </c:pt>
                <c:pt idx="701">
                  <c:v>0.05</c:v>
                </c:pt>
                <c:pt idx="702">
                  <c:v>0.04</c:v>
                </c:pt>
                <c:pt idx="703">
                  <c:v>0.04</c:v>
                </c:pt>
                <c:pt idx="704">
                  <c:v>0.02</c:v>
                </c:pt>
                <c:pt idx="705">
                  <c:v>0.05</c:v>
                </c:pt>
                <c:pt idx="706">
                  <c:v>7.0000000000000007E-2</c:v>
                </c:pt>
                <c:pt idx="707">
                  <c:v>7.0000000000000007E-2</c:v>
                </c:pt>
                <c:pt idx="708">
                  <c:v>0.04</c:v>
                </c:pt>
                <c:pt idx="709">
                  <c:v>0.05</c:v>
                </c:pt>
                <c:pt idx="710">
                  <c:v>0.05</c:v>
                </c:pt>
                <c:pt idx="711">
                  <c:v>0.03</c:v>
                </c:pt>
                <c:pt idx="712">
                  <c:v>0.03</c:v>
                </c:pt>
                <c:pt idx="713">
                  <c:v>0.04</c:v>
                </c:pt>
                <c:pt idx="714">
                  <c:v>0.03</c:v>
                </c:pt>
                <c:pt idx="715">
                  <c:v>0.03</c:v>
                </c:pt>
                <c:pt idx="716">
                  <c:v>0.02</c:v>
                </c:pt>
                <c:pt idx="717">
                  <c:v>0.02</c:v>
                </c:pt>
                <c:pt idx="718">
                  <c:v>0.02</c:v>
                </c:pt>
                <c:pt idx="719">
                  <c:v>0.03</c:v>
                </c:pt>
                <c:pt idx="720">
                  <c:v>0.03</c:v>
                </c:pt>
                <c:pt idx="721">
                  <c:v>0.02</c:v>
                </c:pt>
                <c:pt idx="722">
                  <c:v>0.03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66-492F-9523-4D050FC84A7D}"/>
            </c:ext>
          </c:extLst>
        </c:ser>
        <c:ser>
          <c:idx val="1"/>
          <c:order val="1"/>
          <c:tx>
            <c:v>CPI Inflation</c:v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'[Interest Rates.xls]Data'!$A$2:$A$724</c:f>
              <c:numCache>
                <c:formatCode>yyyy\-mm\-dd</c:formatCode>
                <c:ptCount val="723"/>
                <c:pt idx="0">
                  <c:v>20090</c:v>
                </c:pt>
                <c:pt idx="1">
                  <c:v>20121</c:v>
                </c:pt>
                <c:pt idx="2">
                  <c:v>20149</c:v>
                </c:pt>
                <c:pt idx="3">
                  <c:v>20180</c:v>
                </c:pt>
                <c:pt idx="4">
                  <c:v>20210</c:v>
                </c:pt>
                <c:pt idx="5">
                  <c:v>20241</c:v>
                </c:pt>
                <c:pt idx="6">
                  <c:v>20271</c:v>
                </c:pt>
                <c:pt idx="7">
                  <c:v>20302</c:v>
                </c:pt>
                <c:pt idx="8">
                  <c:v>20333</c:v>
                </c:pt>
                <c:pt idx="9">
                  <c:v>20363</c:v>
                </c:pt>
                <c:pt idx="10">
                  <c:v>20394</c:v>
                </c:pt>
                <c:pt idx="11">
                  <c:v>20424</c:v>
                </c:pt>
                <c:pt idx="12">
                  <c:v>20455</c:v>
                </c:pt>
                <c:pt idx="13">
                  <c:v>20486</c:v>
                </c:pt>
                <c:pt idx="14">
                  <c:v>20515</c:v>
                </c:pt>
                <c:pt idx="15">
                  <c:v>20546</c:v>
                </c:pt>
                <c:pt idx="16">
                  <c:v>20576</c:v>
                </c:pt>
                <c:pt idx="17">
                  <c:v>20607</c:v>
                </c:pt>
                <c:pt idx="18">
                  <c:v>20637</c:v>
                </c:pt>
                <c:pt idx="19">
                  <c:v>20668</c:v>
                </c:pt>
                <c:pt idx="20">
                  <c:v>20699</c:v>
                </c:pt>
                <c:pt idx="21">
                  <c:v>20729</c:v>
                </c:pt>
                <c:pt idx="22">
                  <c:v>20760</c:v>
                </c:pt>
                <c:pt idx="23">
                  <c:v>20790</c:v>
                </c:pt>
                <c:pt idx="24">
                  <c:v>20821</c:v>
                </c:pt>
                <c:pt idx="25">
                  <c:v>20852</c:v>
                </c:pt>
                <c:pt idx="26">
                  <c:v>20880</c:v>
                </c:pt>
                <c:pt idx="27">
                  <c:v>20911</c:v>
                </c:pt>
                <c:pt idx="28">
                  <c:v>20941</c:v>
                </c:pt>
                <c:pt idx="29">
                  <c:v>20972</c:v>
                </c:pt>
                <c:pt idx="30">
                  <c:v>21002</c:v>
                </c:pt>
                <c:pt idx="31">
                  <c:v>21033</c:v>
                </c:pt>
                <c:pt idx="32">
                  <c:v>21064</c:v>
                </c:pt>
                <c:pt idx="33">
                  <c:v>21094</c:v>
                </c:pt>
                <c:pt idx="34">
                  <c:v>21125</c:v>
                </c:pt>
                <c:pt idx="35">
                  <c:v>21155</c:v>
                </c:pt>
                <c:pt idx="36">
                  <c:v>21186</c:v>
                </c:pt>
                <c:pt idx="37">
                  <c:v>21217</c:v>
                </c:pt>
                <c:pt idx="38">
                  <c:v>21245</c:v>
                </c:pt>
                <c:pt idx="39">
                  <c:v>21276</c:v>
                </c:pt>
                <c:pt idx="40">
                  <c:v>21306</c:v>
                </c:pt>
                <c:pt idx="41">
                  <c:v>21337</c:v>
                </c:pt>
                <c:pt idx="42">
                  <c:v>21367</c:v>
                </c:pt>
                <c:pt idx="43">
                  <c:v>21398</c:v>
                </c:pt>
                <c:pt idx="44">
                  <c:v>21429</c:v>
                </c:pt>
                <c:pt idx="45">
                  <c:v>21459</c:v>
                </c:pt>
                <c:pt idx="46">
                  <c:v>21490</c:v>
                </c:pt>
                <c:pt idx="47">
                  <c:v>21520</c:v>
                </c:pt>
                <c:pt idx="48">
                  <c:v>21551</c:v>
                </c:pt>
                <c:pt idx="49">
                  <c:v>21582</c:v>
                </c:pt>
                <c:pt idx="50">
                  <c:v>21610</c:v>
                </c:pt>
                <c:pt idx="51">
                  <c:v>21641</c:v>
                </c:pt>
                <c:pt idx="52">
                  <c:v>21671</c:v>
                </c:pt>
                <c:pt idx="53">
                  <c:v>21702</c:v>
                </c:pt>
                <c:pt idx="54">
                  <c:v>21732</c:v>
                </c:pt>
                <c:pt idx="55">
                  <c:v>21763</c:v>
                </c:pt>
                <c:pt idx="56">
                  <c:v>21794</c:v>
                </c:pt>
                <c:pt idx="57">
                  <c:v>21824</c:v>
                </c:pt>
                <c:pt idx="58">
                  <c:v>21855</c:v>
                </c:pt>
                <c:pt idx="59">
                  <c:v>21885</c:v>
                </c:pt>
                <c:pt idx="60">
                  <c:v>21916</c:v>
                </c:pt>
                <c:pt idx="61">
                  <c:v>21947</c:v>
                </c:pt>
                <c:pt idx="62">
                  <c:v>21976</c:v>
                </c:pt>
                <c:pt idx="63">
                  <c:v>22007</c:v>
                </c:pt>
                <c:pt idx="64">
                  <c:v>22037</c:v>
                </c:pt>
                <c:pt idx="65">
                  <c:v>22068</c:v>
                </c:pt>
                <c:pt idx="66">
                  <c:v>22098</c:v>
                </c:pt>
                <c:pt idx="67">
                  <c:v>22129</c:v>
                </c:pt>
                <c:pt idx="68">
                  <c:v>22160</c:v>
                </c:pt>
                <c:pt idx="69">
                  <c:v>22190</c:v>
                </c:pt>
                <c:pt idx="70">
                  <c:v>22221</c:v>
                </c:pt>
                <c:pt idx="71">
                  <c:v>22251</c:v>
                </c:pt>
                <c:pt idx="72">
                  <c:v>22282</c:v>
                </c:pt>
                <c:pt idx="73">
                  <c:v>22313</c:v>
                </c:pt>
                <c:pt idx="74">
                  <c:v>22341</c:v>
                </c:pt>
                <c:pt idx="75">
                  <c:v>22372</c:v>
                </c:pt>
                <c:pt idx="76">
                  <c:v>22402</c:v>
                </c:pt>
                <c:pt idx="77">
                  <c:v>22433</c:v>
                </c:pt>
                <c:pt idx="78">
                  <c:v>22463</c:v>
                </c:pt>
                <c:pt idx="79">
                  <c:v>22494</c:v>
                </c:pt>
                <c:pt idx="80">
                  <c:v>22525</c:v>
                </c:pt>
                <c:pt idx="81">
                  <c:v>22555</c:v>
                </c:pt>
                <c:pt idx="82">
                  <c:v>22586</c:v>
                </c:pt>
                <c:pt idx="83">
                  <c:v>22616</c:v>
                </c:pt>
                <c:pt idx="84">
                  <c:v>22647</c:v>
                </c:pt>
                <c:pt idx="85">
                  <c:v>22678</c:v>
                </c:pt>
                <c:pt idx="86">
                  <c:v>22706</c:v>
                </c:pt>
                <c:pt idx="87">
                  <c:v>22737</c:v>
                </c:pt>
                <c:pt idx="88">
                  <c:v>22767</c:v>
                </c:pt>
                <c:pt idx="89">
                  <c:v>22798</c:v>
                </c:pt>
                <c:pt idx="90">
                  <c:v>22828</c:v>
                </c:pt>
                <c:pt idx="91">
                  <c:v>22859</c:v>
                </c:pt>
                <c:pt idx="92">
                  <c:v>22890</c:v>
                </c:pt>
                <c:pt idx="93">
                  <c:v>22920</c:v>
                </c:pt>
                <c:pt idx="94">
                  <c:v>22951</c:v>
                </c:pt>
                <c:pt idx="95">
                  <c:v>22981</c:v>
                </c:pt>
                <c:pt idx="96">
                  <c:v>23012</c:v>
                </c:pt>
                <c:pt idx="97">
                  <c:v>23043</c:v>
                </c:pt>
                <c:pt idx="98">
                  <c:v>23071</c:v>
                </c:pt>
                <c:pt idx="99">
                  <c:v>23102</c:v>
                </c:pt>
                <c:pt idx="100">
                  <c:v>23132</c:v>
                </c:pt>
                <c:pt idx="101">
                  <c:v>23163</c:v>
                </c:pt>
                <c:pt idx="102">
                  <c:v>23193</c:v>
                </c:pt>
                <c:pt idx="103">
                  <c:v>23224</c:v>
                </c:pt>
                <c:pt idx="104">
                  <c:v>23255</c:v>
                </c:pt>
                <c:pt idx="105">
                  <c:v>23285</c:v>
                </c:pt>
                <c:pt idx="106">
                  <c:v>23316</c:v>
                </c:pt>
                <c:pt idx="107">
                  <c:v>23346</c:v>
                </c:pt>
                <c:pt idx="108">
                  <c:v>23377</c:v>
                </c:pt>
                <c:pt idx="109">
                  <c:v>23408</c:v>
                </c:pt>
                <c:pt idx="110">
                  <c:v>23437</c:v>
                </c:pt>
                <c:pt idx="111">
                  <c:v>23468</c:v>
                </c:pt>
                <c:pt idx="112">
                  <c:v>23498</c:v>
                </c:pt>
                <c:pt idx="113">
                  <c:v>23529</c:v>
                </c:pt>
                <c:pt idx="114">
                  <c:v>23559</c:v>
                </c:pt>
                <c:pt idx="115">
                  <c:v>23590</c:v>
                </c:pt>
                <c:pt idx="116">
                  <c:v>23621</c:v>
                </c:pt>
                <c:pt idx="117">
                  <c:v>23651</c:v>
                </c:pt>
                <c:pt idx="118">
                  <c:v>23682</c:v>
                </c:pt>
                <c:pt idx="119">
                  <c:v>23712</c:v>
                </c:pt>
                <c:pt idx="120">
                  <c:v>23743</c:v>
                </c:pt>
                <c:pt idx="121">
                  <c:v>23774</c:v>
                </c:pt>
                <c:pt idx="122">
                  <c:v>23802</c:v>
                </c:pt>
                <c:pt idx="123">
                  <c:v>23833</c:v>
                </c:pt>
                <c:pt idx="124">
                  <c:v>23863</c:v>
                </c:pt>
                <c:pt idx="125">
                  <c:v>23894</c:v>
                </c:pt>
                <c:pt idx="126">
                  <c:v>23924</c:v>
                </c:pt>
                <c:pt idx="127">
                  <c:v>23955</c:v>
                </c:pt>
                <c:pt idx="128">
                  <c:v>23986</c:v>
                </c:pt>
                <c:pt idx="129">
                  <c:v>24016</c:v>
                </c:pt>
                <c:pt idx="130">
                  <c:v>24047</c:v>
                </c:pt>
                <c:pt idx="131">
                  <c:v>24077</c:v>
                </c:pt>
                <c:pt idx="132">
                  <c:v>24108</c:v>
                </c:pt>
                <c:pt idx="133">
                  <c:v>24139</c:v>
                </c:pt>
                <c:pt idx="134">
                  <c:v>24167</c:v>
                </c:pt>
                <c:pt idx="135">
                  <c:v>24198</c:v>
                </c:pt>
                <c:pt idx="136">
                  <c:v>24228</c:v>
                </c:pt>
                <c:pt idx="137">
                  <c:v>24259</c:v>
                </c:pt>
                <c:pt idx="138">
                  <c:v>24289</c:v>
                </c:pt>
                <c:pt idx="139">
                  <c:v>24320</c:v>
                </c:pt>
                <c:pt idx="140">
                  <c:v>24351</c:v>
                </c:pt>
                <c:pt idx="141">
                  <c:v>24381</c:v>
                </c:pt>
                <c:pt idx="142">
                  <c:v>24412</c:v>
                </c:pt>
                <c:pt idx="143">
                  <c:v>24442</c:v>
                </c:pt>
                <c:pt idx="144">
                  <c:v>24473</c:v>
                </c:pt>
                <c:pt idx="145">
                  <c:v>24504</c:v>
                </c:pt>
                <c:pt idx="146">
                  <c:v>24532</c:v>
                </c:pt>
                <c:pt idx="147">
                  <c:v>24563</c:v>
                </c:pt>
                <c:pt idx="148">
                  <c:v>24593</c:v>
                </c:pt>
                <c:pt idx="149">
                  <c:v>24624</c:v>
                </c:pt>
                <c:pt idx="150">
                  <c:v>24654</c:v>
                </c:pt>
                <c:pt idx="151">
                  <c:v>24685</c:v>
                </c:pt>
                <c:pt idx="152">
                  <c:v>24716</c:v>
                </c:pt>
                <c:pt idx="153">
                  <c:v>24746</c:v>
                </c:pt>
                <c:pt idx="154">
                  <c:v>24777</c:v>
                </c:pt>
                <c:pt idx="155">
                  <c:v>24807</c:v>
                </c:pt>
                <c:pt idx="156">
                  <c:v>24838</c:v>
                </c:pt>
                <c:pt idx="157">
                  <c:v>24869</c:v>
                </c:pt>
                <c:pt idx="158">
                  <c:v>24898</c:v>
                </c:pt>
                <c:pt idx="159">
                  <c:v>24929</c:v>
                </c:pt>
                <c:pt idx="160">
                  <c:v>24959</c:v>
                </c:pt>
                <c:pt idx="161">
                  <c:v>24990</c:v>
                </c:pt>
                <c:pt idx="162">
                  <c:v>25020</c:v>
                </c:pt>
                <c:pt idx="163">
                  <c:v>25051</c:v>
                </c:pt>
                <c:pt idx="164">
                  <c:v>25082</c:v>
                </c:pt>
                <c:pt idx="165">
                  <c:v>25112</c:v>
                </c:pt>
                <c:pt idx="166">
                  <c:v>25143</c:v>
                </c:pt>
                <c:pt idx="167">
                  <c:v>25173</c:v>
                </c:pt>
                <c:pt idx="168">
                  <c:v>25204</c:v>
                </c:pt>
                <c:pt idx="169">
                  <c:v>25235</c:v>
                </c:pt>
                <c:pt idx="170">
                  <c:v>25263</c:v>
                </c:pt>
                <c:pt idx="171">
                  <c:v>25294</c:v>
                </c:pt>
                <c:pt idx="172">
                  <c:v>25324</c:v>
                </c:pt>
                <c:pt idx="173">
                  <c:v>25355</c:v>
                </c:pt>
                <c:pt idx="174">
                  <c:v>25385</c:v>
                </c:pt>
                <c:pt idx="175">
                  <c:v>25416</c:v>
                </c:pt>
                <c:pt idx="176">
                  <c:v>25447</c:v>
                </c:pt>
                <c:pt idx="177">
                  <c:v>25477</c:v>
                </c:pt>
                <c:pt idx="178">
                  <c:v>25508</c:v>
                </c:pt>
                <c:pt idx="179">
                  <c:v>25538</c:v>
                </c:pt>
                <c:pt idx="180">
                  <c:v>25569</c:v>
                </c:pt>
                <c:pt idx="181">
                  <c:v>25600</c:v>
                </c:pt>
                <c:pt idx="182">
                  <c:v>25628</c:v>
                </c:pt>
                <c:pt idx="183">
                  <c:v>25659</c:v>
                </c:pt>
                <c:pt idx="184">
                  <c:v>25689</c:v>
                </c:pt>
                <c:pt idx="185">
                  <c:v>25720</c:v>
                </c:pt>
                <c:pt idx="186">
                  <c:v>25750</c:v>
                </c:pt>
                <c:pt idx="187">
                  <c:v>25781</c:v>
                </c:pt>
                <c:pt idx="188">
                  <c:v>25812</c:v>
                </c:pt>
                <c:pt idx="189">
                  <c:v>25842</c:v>
                </c:pt>
                <c:pt idx="190">
                  <c:v>25873</c:v>
                </c:pt>
                <c:pt idx="191">
                  <c:v>25903</c:v>
                </c:pt>
                <c:pt idx="192">
                  <c:v>25934</c:v>
                </c:pt>
                <c:pt idx="193">
                  <c:v>25965</c:v>
                </c:pt>
                <c:pt idx="194">
                  <c:v>25993</c:v>
                </c:pt>
                <c:pt idx="195">
                  <c:v>26024</c:v>
                </c:pt>
                <c:pt idx="196">
                  <c:v>26054</c:v>
                </c:pt>
                <c:pt idx="197">
                  <c:v>26085</c:v>
                </c:pt>
                <c:pt idx="198">
                  <c:v>26115</c:v>
                </c:pt>
                <c:pt idx="199">
                  <c:v>26146</c:v>
                </c:pt>
                <c:pt idx="200">
                  <c:v>26177</c:v>
                </c:pt>
                <c:pt idx="201">
                  <c:v>26207</c:v>
                </c:pt>
                <c:pt idx="202">
                  <c:v>26238</c:v>
                </c:pt>
                <c:pt idx="203">
                  <c:v>26268</c:v>
                </c:pt>
                <c:pt idx="204">
                  <c:v>26299</c:v>
                </c:pt>
                <c:pt idx="205">
                  <c:v>26330</c:v>
                </c:pt>
                <c:pt idx="206">
                  <c:v>26359</c:v>
                </c:pt>
                <c:pt idx="207">
                  <c:v>26390</c:v>
                </c:pt>
                <c:pt idx="208">
                  <c:v>26420</c:v>
                </c:pt>
                <c:pt idx="209">
                  <c:v>26451</c:v>
                </c:pt>
                <c:pt idx="210">
                  <c:v>26481</c:v>
                </c:pt>
                <c:pt idx="211">
                  <c:v>26512</c:v>
                </c:pt>
                <c:pt idx="212">
                  <c:v>26543</c:v>
                </c:pt>
                <c:pt idx="213">
                  <c:v>26573</c:v>
                </c:pt>
                <c:pt idx="214">
                  <c:v>26604</c:v>
                </c:pt>
                <c:pt idx="215">
                  <c:v>26634</c:v>
                </c:pt>
                <c:pt idx="216">
                  <c:v>26665</c:v>
                </c:pt>
                <c:pt idx="217">
                  <c:v>26696</c:v>
                </c:pt>
                <c:pt idx="218">
                  <c:v>26724</c:v>
                </c:pt>
                <c:pt idx="219">
                  <c:v>26755</c:v>
                </c:pt>
                <c:pt idx="220">
                  <c:v>26785</c:v>
                </c:pt>
                <c:pt idx="221">
                  <c:v>26816</c:v>
                </c:pt>
                <c:pt idx="222">
                  <c:v>26846</c:v>
                </c:pt>
                <c:pt idx="223">
                  <c:v>26877</c:v>
                </c:pt>
                <c:pt idx="224">
                  <c:v>26908</c:v>
                </c:pt>
                <c:pt idx="225">
                  <c:v>26938</c:v>
                </c:pt>
                <c:pt idx="226">
                  <c:v>26969</c:v>
                </c:pt>
                <c:pt idx="227">
                  <c:v>26999</c:v>
                </c:pt>
                <c:pt idx="228">
                  <c:v>27030</c:v>
                </c:pt>
                <c:pt idx="229">
                  <c:v>27061</c:v>
                </c:pt>
                <c:pt idx="230">
                  <c:v>27089</c:v>
                </c:pt>
                <c:pt idx="231">
                  <c:v>27120</c:v>
                </c:pt>
                <c:pt idx="232">
                  <c:v>27150</c:v>
                </c:pt>
                <c:pt idx="233">
                  <c:v>27181</c:v>
                </c:pt>
                <c:pt idx="234">
                  <c:v>27211</c:v>
                </c:pt>
                <c:pt idx="235">
                  <c:v>27242</c:v>
                </c:pt>
                <c:pt idx="236">
                  <c:v>27273</c:v>
                </c:pt>
                <c:pt idx="237">
                  <c:v>27303</c:v>
                </c:pt>
                <c:pt idx="238">
                  <c:v>27334</c:v>
                </c:pt>
                <c:pt idx="239">
                  <c:v>27364</c:v>
                </c:pt>
                <c:pt idx="240">
                  <c:v>27395</c:v>
                </c:pt>
                <c:pt idx="241">
                  <c:v>27426</c:v>
                </c:pt>
                <c:pt idx="242">
                  <c:v>27454</c:v>
                </c:pt>
                <c:pt idx="243">
                  <c:v>27485</c:v>
                </c:pt>
                <c:pt idx="244">
                  <c:v>27515</c:v>
                </c:pt>
                <c:pt idx="245">
                  <c:v>27546</c:v>
                </c:pt>
                <c:pt idx="246">
                  <c:v>27576</c:v>
                </c:pt>
                <c:pt idx="247">
                  <c:v>27607</c:v>
                </c:pt>
                <c:pt idx="248">
                  <c:v>27638</c:v>
                </c:pt>
                <c:pt idx="249">
                  <c:v>27668</c:v>
                </c:pt>
                <c:pt idx="250">
                  <c:v>27699</c:v>
                </c:pt>
                <c:pt idx="251">
                  <c:v>27729</c:v>
                </c:pt>
                <c:pt idx="252">
                  <c:v>27760</c:v>
                </c:pt>
                <c:pt idx="253">
                  <c:v>27791</c:v>
                </c:pt>
                <c:pt idx="254">
                  <c:v>27820</c:v>
                </c:pt>
                <c:pt idx="255">
                  <c:v>27851</c:v>
                </c:pt>
                <c:pt idx="256">
                  <c:v>27881</c:v>
                </c:pt>
                <c:pt idx="257">
                  <c:v>27912</c:v>
                </c:pt>
                <c:pt idx="258">
                  <c:v>27942</c:v>
                </c:pt>
                <c:pt idx="259">
                  <c:v>27973</c:v>
                </c:pt>
                <c:pt idx="260">
                  <c:v>28004</c:v>
                </c:pt>
                <c:pt idx="261">
                  <c:v>28034</c:v>
                </c:pt>
                <c:pt idx="262">
                  <c:v>28065</c:v>
                </c:pt>
                <c:pt idx="263">
                  <c:v>28095</c:v>
                </c:pt>
                <c:pt idx="264">
                  <c:v>28126</c:v>
                </c:pt>
                <c:pt idx="265">
                  <c:v>28157</c:v>
                </c:pt>
                <c:pt idx="266">
                  <c:v>28185</c:v>
                </c:pt>
                <c:pt idx="267">
                  <c:v>28216</c:v>
                </c:pt>
                <c:pt idx="268">
                  <c:v>28246</c:v>
                </c:pt>
                <c:pt idx="269">
                  <c:v>28277</c:v>
                </c:pt>
                <c:pt idx="270">
                  <c:v>28307</c:v>
                </c:pt>
                <c:pt idx="271">
                  <c:v>28338</c:v>
                </c:pt>
                <c:pt idx="272">
                  <c:v>28369</c:v>
                </c:pt>
                <c:pt idx="273">
                  <c:v>28399</c:v>
                </c:pt>
                <c:pt idx="274">
                  <c:v>28430</c:v>
                </c:pt>
                <c:pt idx="275">
                  <c:v>28460</c:v>
                </c:pt>
                <c:pt idx="276">
                  <c:v>28491</c:v>
                </c:pt>
                <c:pt idx="277">
                  <c:v>28522</c:v>
                </c:pt>
                <c:pt idx="278">
                  <c:v>28550</c:v>
                </c:pt>
                <c:pt idx="279">
                  <c:v>28581</c:v>
                </c:pt>
                <c:pt idx="280">
                  <c:v>28611</c:v>
                </c:pt>
                <c:pt idx="281">
                  <c:v>28642</c:v>
                </c:pt>
                <c:pt idx="282">
                  <c:v>28672</c:v>
                </c:pt>
                <c:pt idx="283">
                  <c:v>28703</c:v>
                </c:pt>
                <c:pt idx="284">
                  <c:v>28734</c:v>
                </c:pt>
                <c:pt idx="285">
                  <c:v>28764</c:v>
                </c:pt>
                <c:pt idx="286">
                  <c:v>28795</c:v>
                </c:pt>
                <c:pt idx="287">
                  <c:v>28825</c:v>
                </c:pt>
                <c:pt idx="288">
                  <c:v>28856</c:v>
                </c:pt>
                <c:pt idx="289">
                  <c:v>28887</c:v>
                </c:pt>
                <c:pt idx="290">
                  <c:v>28915</c:v>
                </c:pt>
                <c:pt idx="291">
                  <c:v>28946</c:v>
                </c:pt>
                <c:pt idx="292">
                  <c:v>28976</c:v>
                </c:pt>
                <c:pt idx="293">
                  <c:v>29007</c:v>
                </c:pt>
                <c:pt idx="294">
                  <c:v>29037</c:v>
                </c:pt>
                <c:pt idx="295">
                  <c:v>29068</c:v>
                </c:pt>
                <c:pt idx="296">
                  <c:v>29099</c:v>
                </c:pt>
                <c:pt idx="297">
                  <c:v>29129</c:v>
                </c:pt>
                <c:pt idx="298">
                  <c:v>29160</c:v>
                </c:pt>
                <c:pt idx="299">
                  <c:v>29190</c:v>
                </c:pt>
                <c:pt idx="300">
                  <c:v>29221</c:v>
                </c:pt>
                <c:pt idx="301">
                  <c:v>29252</c:v>
                </c:pt>
                <c:pt idx="302">
                  <c:v>29281</c:v>
                </c:pt>
                <c:pt idx="303">
                  <c:v>29312</c:v>
                </c:pt>
                <c:pt idx="304">
                  <c:v>29342</c:v>
                </c:pt>
                <c:pt idx="305">
                  <c:v>29373</c:v>
                </c:pt>
                <c:pt idx="306">
                  <c:v>29403</c:v>
                </c:pt>
                <c:pt idx="307">
                  <c:v>29434</c:v>
                </c:pt>
                <c:pt idx="308">
                  <c:v>29465</c:v>
                </c:pt>
                <c:pt idx="309">
                  <c:v>29495</c:v>
                </c:pt>
                <c:pt idx="310">
                  <c:v>29526</c:v>
                </c:pt>
                <c:pt idx="311">
                  <c:v>29556</c:v>
                </c:pt>
                <c:pt idx="312">
                  <c:v>29587</c:v>
                </c:pt>
                <c:pt idx="313">
                  <c:v>29618</c:v>
                </c:pt>
                <c:pt idx="314">
                  <c:v>29646</c:v>
                </c:pt>
                <c:pt idx="315">
                  <c:v>29677</c:v>
                </c:pt>
                <c:pt idx="316">
                  <c:v>29707</c:v>
                </c:pt>
                <c:pt idx="317">
                  <c:v>29738</c:v>
                </c:pt>
                <c:pt idx="318">
                  <c:v>29768</c:v>
                </c:pt>
                <c:pt idx="319">
                  <c:v>29799</c:v>
                </c:pt>
                <c:pt idx="320">
                  <c:v>29830</c:v>
                </c:pt>
                <c:pt idx="321">
                  <c:v>29860</c:v>
                </c:pt>
                <c:pt idx="322">
                  <c:v>29891</c:v>
                </c:pt>
                <c:pt idx="323">
                  <c:v>29921</c:v>
                </c:pt>
                <c:pt idx="324">
                  <c:v>29952</c:v>
                </c:pt>
                <c:pt idx="325">
                  <c:v>29983</c:v>
                </c:pt>
                <c:pt idx="326">
                  <c:v>30011</c:v>
                </c:pt>
                <c:pt idx="327">
                  <c:v>30042</c:v>
                </c:pt>
                <c:pt idx="328">
                  <c:v>30072</c:v>
                </c:pt>
                <c:pt idx="329">
                  <c:v>30103</c:v>
                </c:pt>
                <c:pt idx="330">
                  <c:v>30133</c:v>
                </c:pt>
                <c:pt idx="331">
                  <c:v>30164</c:v>
                </c:pt>
                <c:pt idx="332">
                  <c:v>30195</c:v>
                </c:pt>
                <c:pt idx="333">
                  <c:v>30225</c:v>
                </c:pt>
                <c:pt idx="334">
                  <c:v>30256</c:v>
                </c:pt>
                <c:pt idx="335">
                  <c:v>30286</c:v>
                </c:pt>
                <c:pt idx="336">
                  <c:v>30317</c:v>
                </c:pt>
                <c:pt idx="337">
                  <c:v>30348</c:v>
                </c:pt>
                <c:pt idx="338">
                  <c:v>30376</c:v>
                </c:pt>
                <c:pt idx="339">
                  <c:v>30407</c:v>
                </c:pt>
                <c:pt idx="340">
                  <c:v>30437</c:v>
                </c:pt>
                <c:pt idx="341">
                  <c:v>30468</c:v>
                </c:pt>
                <c:pt idx="342">
                  <c:v>30498</c:v>
                </c:pt>
                <c:pt idx="343">
                  <c:v>30529</c:v>
                </c:pt>
                <c:pt idx="344">
                  <c:v>30560</c:v>
                </c:pt>
                <c:pt idx="345">
                  <c:v>30590</c:v>
                </c:pt>
                <c:pt idx="346">
                  <c:v>30621</c:v>
                </c:pt>
                <c:pt idx="347">
                  <c:v>30651</c:v>
                </c:pt>
                <c:pt idx="348">
                  <c:v>30682</c:v>
                </c:pt>
                <c:pt idx="349">
                  <c:v>30713</c:v>
                </c:pt>
                <c:pt idx="350">
                  <c:v>30742</c:v>
                </c:pt>
                <c:pt idx="351">
                  <c:v>30773</c:v>
                </c:pt>
                <c:pt idx="352">
                  <c:v>30803</c:v>
                </c:pt>
                <c:pt idx="353">
                  <c:v>30834</c:v>
                </c:pt>
                <c:pt idx="354">
                  <c:v>30864</c:v>
                </c:pt>
                <c:pt idx="355">
                  <c:v>30895</c:v>
                </c:pt>
                <c:pt idx="356">
                  <c:v>30926</c:v>
                </c:pt>
                <c:pt idx="357">
                  <c:v>30956</c:v>
                </c:pt>
                <c:pt idx="358">
                  <c:v>30987</c:v>
                </c:pt>
                <c:pt idx="359">
                  <c:v>31017</c:v>
                </c:pt>
                <c:pt idx="360">
                  <c:v>31048</c:v>
                </c:pt>
                <c:pt idx="361">
                  <c:v>31079</c:v>
                </c:pt>
                <c:pt idx="362">
                  <c:v>31107</c:v>
                </c:pt>
                <c:pt idx="363">
                  <c:v>31138</c:v>
                </c:pt>
                <c:pt idx="364">
                  <c:v>31168</c:v>
                </c:pt>
                <c:pt idx="365">
                  <c:v>31199</c:v>
                </c:pt>
                <c:pt idx="366">
                  <c:v>31229</c:v>
                </c:pt>
                <c:pt idx="367">
                  <c:v>31260</c:v>
                </c:pt>
                <c:pt idx="368">
                  <c:v>31291</c:v>
                </c:pt>
                <c:pt idx="369">
                  <c:v>31321</c:v>
                </c:pt>
                <c:pt idx="370">
                  <c:v>31352</c:v>
                </c:pt>
                <c:pt idx="371">
                  <c:v>31382</c:v>
                </c:pt>
                <c:pt idx="372">
                  <c:v>31413</c:v>
                </c:pt>
                <c:pt idx="373">
                  <c:v>31444</c:v>
                </c:pt>
                <c:pt idx="374">
                  <c:v>31472</c:v>
                </c:pt>
                <c:pt idx="375">
                  <c:v>31503</c:v>
                </c:pt>
                <c:pt idx="376">
                  <c:v>31533</c:v>
                </c:pt>
                <c:pt idx="377">
                  <c:v>31564</c:v>
                </c:pt>
                <c:pt idx="378">
                  <c:v>31594</c:v>
                </c:pt>
                <c:pt idx="379">
                  <c:v>31625</c:v>
                </c:pt>
                <c:pt idx="380">
                  <c:v>31656</c:v>
                </c:pt>
                <c:pt idx="381">
                  <c:v>31686</c:v>
                </c:pt>
                <c:pt idx="382">
                  <c:v>31717</c:v>
                </c:pt>
                <c:pt idx="383">
                  <c:v>31747</c:v>
                </c:pt>
                <c:pt idx="384">
                  <c:v>31778</c:v>
                </c:pt>
                <c:pt idx="385">
                  <c:v>31809</c:v>
                </c:pt>
                <c:pt idx="386">
                  <c:v>31837</c:v>
                </c:pt>
                <c:pt idx="387">
                  <c:v>31868</c:v>
                </c:pt>
                <c:pt idx="388">
                  <c:v>31898</c:v>
                </c:pt>
                <c:pt idx="389">
                  <c:v>31929</c:v>
                </c:pt>
                <c:pt idx="390">
                  <c:v>31959</c:v>
                </c:pt>
                <c:pt idx="391">
                  <c:v>31990</c:v>
                </c:pt>
                <c:pt idx="392">
                  <c:v>32021</c:v>
                </c:pt>
                <c:pt idx="393">
                  <c:v>32051</c:v>
                </c:pt>
                <c:pt idx="394">
                  <c:v>32082</c:v>
                </c:pt>
                <c:pt idx="395">
                  <c:v>32112</c:v>
                </c:pt>
                <c:pt idx="396">
                  <c:v>32143</c:v>
                </c:pt>
                <c:pt idx="397">
                  <c:v>32174</c:v>
                </c:pt>
                <c:pt idx="398">
                  <c:v>32203</c:v>
                </c:pt>
                <c:pt idx="399">
                  <c:v>32234</c:v>
                </c:pt>
                <c:pt idx="400">
                  <c:v>32264</c:v>
                </c:pt>
                <c:pt idx="401">
                  <c:v>32295</c:v>
                </c:pt>
                <c:pt idx="402">
                  <c:v>32325</c:v>
                </c:pt>
                <c:pt idx="403">
                  <c:v>32356</c:v>
                </c:pt>
                <c:pt idx="404">
                  <c:v>32387</c:v>
                </c:pt>
                <c:pt idx="405">
                  <c:v>32417</c:v>
                </c:pt>
                <c:pt idx="406">
                  <c:v>32448</c:v>
                </c:pt>
                <c:pt idx="407">
                  <c:v>32478</c:v>
                </c:pt>
                <c:pt idx="408">
                  <c:v>32509</c:v>
                </c:pt>
                <c:pt idx="409">
                  <c:v>32540</c:v>
                </c:pt>
                <c:pt idx="410">
                  <c:v>32568</c:v>
                </c:pt>
                <c:pt idx="411">
                  <c:v>32599</c:v>
                </c:pt>
                <c:pt idx="412">
                  <c:v>32629</c:v>
                </c:pt>
                <c:pt idx="413">
                  <c:v>32660</c:v>
                </c:pt>
                <c:pt idx="414">
                  <c:v>32690</c:v>
                </c:pt>
                <c:pt idx="415">
                  <c:v>32721</c:v>
                </c:pt>
                <c:pt idx="416">
                  <c:v>32752</c:v>
                </c:pt>
                <c:pt idx="417">
                  <c:v>32782</c:v>
                </c:pt>
                <c:pt idx="418">
                  <c:v>32813</c:v>
                </c:pt>
                <c:pt idx="419">
                  <c:v>32843</c:v>
                </c:pt>
                <c:pt idx="420">
                  <c:v>32874</c:v>
                </c:pt>
                <c:pt idx="421">
                  <c:v>32905</c:v>
                </c:pt>
                <c:pt idx="422">
                  <c:v>32933</c:v>
                </c:pt>
                <c:pt idx="423">
                  <c:v>32964</c:v>
                </c:pt>
                <c:pt idx="424">
                  <c:v>32994</c:v>
                </c:pt>
                <c:pt idx="425">
                  <c:v>33025</c:v>
                </c:pt>
                <c:pt idx="426">
                  <c:v>33055</c:v>
                </c:pt>
                <c:pt idx="427">
                  <c:v>33086</c:v>
                </c:pt>
                <c:pt idx="428">
                  <c:v>33117</c:v>
                </c:pt>
                <c:pt idx="429">
                  <c:v>33147</c:v>
                </c:pt>
                <c:pt idx="430">
                  <c:v>33178</c:v>
                </c:pt>
                <c:pt idx="431">
                  <c:v>33208</c:v>
                </c:pt>
                <c:pt idx="432">
                  <c:v>33239</c:v>
                </c:pt>
                <c:pt idx="433">
                  <c:v>33270</c:v>
                </c:pt>
                <c:pt idx="434">
                  <c:v>33298</c:v>
                </c:pt>
                <c:pt idx="435">
                  <c:v>33329</c:v>
                </c:pt>
                <c:pt idx="436">
                  <c:v>33359</c:v>
                </c:pt>
                <c:pt idx="437">
                  <c:v>33390</c:v>
                </c:pt>
                <c:pt idx="438">
                  <c:v>33420</c:v>
                </c:pt>
                <c:pt idx="439">
                  <c:v>33451</c:v>
                </c:pt>
                <c:pt idx="440">
                  <c:v>33482</c:v>
                </c:pt>
                <c:pt idx="441">
                  <c:v>33512</c:v>
                </c:pt>
                <c:pt idx="442">
                  <c:v>33543</c:v>
                </c:pt>
                <c:pt idx="443">
                  <c:v>33573</c:v>
                </c:pt>
                <c:pt idx="444">
                  <c:v>33604</c:v>
                </c:pt>
                <c:pt idx="445">
                  <c:v>33635</c:v>
                </c:pt>
                <c:pt idx="446">
                  <c:v>33664</c:v>
                </c:pt>
                <c:pt idx="447">
                  <c:v>33695</c:v>
                </c:pt>
                <c:pt idx="448">
                  <c:v>33725</c:v>
                </c:pt>
                <c:pt idx="449">
                  <c:v>33756</c:v>
                </c:pt>
                <c:pt idx="450">
                  <c:v>33786</c:v>
                </c:pt>
                <c:pt idx="451">
                  <c:v>33817</c:v>
                </c:pt>
                <c:pt idx="452">
                  <c:v>33848</c:v>
                </c:pt>
                <c:pt idx="453">
                  <c:v>33878</c:v>
                </c:pt>
                <c:pt idx="454">
                  <c:v>33909</c:v>
                </c:pt>
                <c:pt idx="455">
                  <c:v>33939</c:v>
                </c:pt>
                <c:pt idx="456">
                  <c:v>33970</c:v>
                </c:pt>
                <c:pt idx="457">
                  <c:v>34001</c:v>
                </c:pt>
                <c:pt idx="458">
                  <c:v>34029</c:v>
                </c:pt>
                <c:pt idx="459">
                  <c:v>34060</c:v>
                </c:pt>
                <c:pt idx="460">
                  <c:v>34090</c:v>
                </c:pt>
                <c:pt idx="461">
                  <c:v>34121</c:v>
                </c:pt>
                <c:pt idx="462">
                  <c:v>34151</c:v>
                </c:pt>
                <c:pt idx="463">
                  <c:v>34182</c:v>
                </c:pt>
                <c:pt idx="464">
                  <c:v>34213</c:v>
                </c:pt>
                <c:pt idx="465">
                  <c:v>34243</c:v>
                </c:pt>
                <c:pt idx="466">
                  <c:v>34274</c:v>
                </c:pt>
                <c:pt idx="467">
                  <c:v>34304</c:v>
                </c:pt>
                <c:pt idx="468">
                  <c:v>34335</c:v>
                </c:pt>
                <c:pt idx="469">
                  <c:v>34366</c:v>
                </c:pt>
                <c:pt idx="470">
                  <c:v>34394</c:v>
                </c:pt>
                <c:pt idx="471">
                  <c:v>34425</c:v>
                </c:pt>
                <c:pt idx="472">
                  <c:v>34455</c:v>
                </c:pt>
                <c:pt idx="473">
                  <c:v>34486</c:v>
                </c:pt>
                <c:pt idx="474">
                  <c:v>34516</c:v>
                </c:pt>
                <c:pt idx="475">
                  <c:v>34547</c:v>
                </c:pt>
                <c:pt idx="476">
                  <c:v>34578</c:v>
                </c:pt>
                <c:pt idx="477">
                  <c:v>34608</c:v>
                </c:pt>
                <c:pt idx="478">
                  <c:v>34639</c:v>
                </c:pt>
                <c:pt idx="479">
                  <c:v>34669</c:v>
                </c:pt>
                <c:pt idx="480">
                  <c:v>34700</c:v>
                </c:pt>
                <c:pt idx="481">
                  <c:v>34731</c:v>
                </c:pt>
                <c:pt idx="482">
                  <c:v>34759</c:v>
                </c:pt>
                <c:pt idx="483">
                  <c:v>34790</c:v>
                </c:pt>
                <c:pt idx="484">
                  <c:v>34820</c:v>
                </c:pt>
                <c:pt idx="485">
                  <c:v>34851</c:v>
                </c:pt>
                <c:pt idx="486">
                  <c:v>34881</c:v>
                </c:pt>
                <c:pt idx="487">
                  <c:v>34912</c:v>
                </c:pt>
                <c:pt idx="488">
                  <c:v>34943</c:v>
                </c:pt>
                <c:pt idx="489">
                  <c:v>34973</c:v>
                </c:pt>
                <c:pt idx="490">
                  <c:v>35004</c:v>
                </c:pt>
                <c:pt idx="491">
                  <c:v>35034</c:v>
                </c:pt>
                <c:pt idx="492">
                  <c:v>35065</c:v>
                </c:pt>
                <c:pt idx="493">
                  <c:v>35096</c:v>
                </c:pt>
                <c:pt idx="494">
                  <c:v>35125</c:v>
                </c:pt>
                <c:pt idx="495">
                  <c:v>35156</c:v>
                </c:pt>
                <c:pt idx="496">
                  <c:v>35186</c:v>
                </c:pt>
                <c:pt idx="497">
                  <c:v>35217</c:v>
                </c:pt>
                <c:pt idx="498">
                  <c:v>35247</c:v>
                </c:pt>
                <c:pt idx="499">
                  <c:v>35278</c:v>
                </c:pt>
                <c:pt idx="500">
                  <c:v>35309</c:v>
                </c:pt>
                <c:pt idx="501">
                  <c:v>35339</c:v>
                </c:pt>
                <c:pt idx="502">
                  <c:v>35370</c:v>
                </c:pt>
                <c:pt idx="503">
                  <c:v>35400</c:v>
                </c:pt>
                <c:pt idx="504">
                  <c:v>35431</c:v>
                </c:pt>
                <c:pt idx="505">
                  <c:v>35462</c:v>
                </c:pt>
                <c:pt idx="506">
                  <c:v>35490</c:v>
                </c:pt>
                <c:pt idx="507">
                  <c:v>35521</c:v>
                </c:pt>
                <c:pt idx="508">
                  <c:v>35551</c:v>
                </c:pt>
                <c:pt idx="509">
                  <c:v>35582</c:v>
                </c:pt>
                <c:pt idx="510">
                  <c:v>35612</c:v>
                </c:pt>
                <c:pt idx="511">
                  <c:v>35643</c:v>
                </c:pt>
                <c:pt idx="512">
                  <c:v>35674</c:v>
                </c:pt>
                <c:pt idx="513">
                  <c:v>35704</c:v>
                </c:pt>
                <c:pt idx="514">
                  <c:v>35735</c:v>
                </c:pt>
                <c:pt idx="515">
                  <c:v>35765</c:v>
                </c:pt>
                <c:pt idx="516">
                  <c:v>35796</c:v>
                </c:pt>
                <c:pt idx="517">
                  <c:v>35827</c:v>
                </c:pt>
                <c:pt idx="518">
                  <c:v>35855</c:v>
                </c:pt>
                <c:pt idx="519">
                  <c:v>35886</c:v>
                </c:pt>
                <c:pt idx="520">
                  <c:v>35916</c:v>
                </c:pt>
                <c:pt idx="521">
                  <c:v>35947</c:v>
                </c:pt>
                <c:pt idx="522">
                  <c:v>35977</c:v>
                </c:pt>
                <c:pt idx="523">
                  <c:v>36008</c:v>
                </c:pt>
                <c:pt idx="524">
                  <c:v>36039</c:v>
                </c:pt>
                <c:pt idx="525">
                  <c:v>36069</c:v>
                </c:pt>
                <c:pt idx="526">
                  <c:v>36100</c:v>
                </c:pt>
                <c:pt idx="527">
                  <c:v>36130</c:v>
                </c:pt>
                <c:pt idx="528">
                  <c:v>36161</c:v>
                </c:pt>
                <c:pt idx="529">
                  <c:v>36192</c:v>
                </c:pt>
                <c:pt idx="530">
                  <c:v>36220</c:v>
                </c:pt>
                <c:pt idx="531">
                  <c:v>36251</c:v>
                </c:pt>
                <c:pt idx="532">
                  <c:v>36281</c:v>
                </c:pt>
                <c:pt idx="533">
                  <c:v>36312</c:v>
                </c:pt>
                <c:pt idx="534">
                  <c:v>36342</c:v>
                </c:pt>
                <c:pt idx="535">
                  <c:v>36373</c:v>
                </c:pt>
                <c:pt idx="536">
                  <c:v>36404</c:v>
                </c:pt>
                <c:pt idx="537">
                  <c:v>36434</c:v>
                </c:pt>
                <c:pt idx="538">
                  <c:v>36465</c:v>
                </c:pt>
                <c:pt idx="539">
                  <c:v>36495</c:v>
                </c:pt>
                <c:pt idx="540">
                  <c:v>36526</c:v>
                </c:pt>
                <c:pt idx="541">
                  <c:v>36557</c:v>
                </c:pt>
                <c:pt idx="542">
                  <c:v>36586</c:v>
                </c:pt>
                <c:pt idx="543">
                  <c:v>36617</c:v>
                </c:pt>
                <c:pt idx="544">
                  <c:v>36647</c:v>
                </c:pt>
                <c:pt idx="545">
                  <c:v>36678</c:v>
                </c:pt>
                <c:pt idx="546">
                  <c:v>36708</c:v>
                </c:pt>
                <c:pt idx="547">
                  <c:v>36739</c:v>
                </c:pt>
                <c:pt idx="548">
                  <c:v>36770</c:v>
                </c:pt>
                <c:pt idx="549">
                  <c:v>36800</c:v>
                </c:pt>
                <c:pt idx="550">
                  <c:v>36831</c:v>
                </c:pt>
                <c:pt idx="551">
                  <c:v>36861</c:v>
                </c:pt>
                <c:pt idx="552">
                  <c:v>36892</c:v>
                </c:pt>
                <c:pt idx="553">
                  <c:v>36923</c:v>
                </c:pt>
                <c:pt idx="554">
                  <c:v>36951</c:v>
                </c:pt>
                <c:pt idx="555">
                  <c:v>36982</c:v>
                </c:pt>
                <c:pt idx="556">
                  <c:v>37012</c:v>
                </c:pt>
                <c:pt idx="557">
                  <c:v>37043</c:v>
                </c:pt>
                <c:pt idx="558">
                  <c:v>37073</c:v>
                </c:pt>
                <c:pt idx="559">
                  <c:v>37104</c:v>
                </c:pt>
                <c:pt idx="560">
                  <c:v>37135</c:v>
                </c:pt>
                <c:pt idx="561">
                  <c:v>37165</c:v>
                </c:pt>
                <c:pt idx="562">
                  <c:v>37196</c:v>
                </c:pt>
                <c:pt idx="563">
                  <c:v>37226</c:v>
                </c:pt>
                <c:pt idx="564">
                  <c:v>37257</c:v>
                </c:pt>
                <c:pt idx="565">
                  <c:v>37288</c:v>
                </c:pt>
                <c:pt idx="566">
                  <c:v>37316</c:v>
                </c:pt>
                <c:pt idx="567">
                  <c:v>37347</c:v>
                </c:pt>
                <c:pt idx="568">
                  <c:v>37377</c:v>
                </c:pt>
                <c:pt idx="569">
                  <c:v>37408</c:v>
                </c:pt>
                <c:pt idx="570">
                  <c:v>37438</c:v>
                </c:pt>
                <c:pt idx="571">
                  <c:v>37469</c:v>
                </c:pt>
                <c:pt idx="572">
                  <c:v>37500</c:v>
                </c:pt>
                <c:pt idx="573">
                  <c:v>37530</c:v>
                </c:pt>
                <c:pt idx="574">
                  <c:v>37561</c:v>
                </c:pt>
                <c:pt idx="575">
                  <c:v>37591</c:v>
                </c:pt>
                <c:pt idx="576">
                  <c:v>37622</c:v>
                </c:pt>
                <c:pt idx="577">
                  <c:v>37653</c:v>
                </c:pt>
                <c:pt idx="578">
                  <c:v>37681</c:v>
                </c:pt>
                <c:pt idx="579">
                  <c:v>37712</c:v>
                </c:pt>
                <c:pt idx="580">
                  <c:v>37742</c:v>
                </c:pt>
                <c:pt idx="581">
                  <c:v>37773</c:v>
                </c:pt>
                <c:pt idx="582">
                  <c:v>37803</c:v>
                </c:pt>
                <c:pt idx="583">
                  <c:v>37834</c:v>
                </c:pt>
                <c:pt idx="584">
                  <c:v>37865</c:v>
                </c:pt>
                <c:pt idx="585">
                  <c:v>37895</c:v>
                </c:pt>
                <c:pt idx="586">
                  <c:v>37926</c:v>
                </c:pt>
                <c:pt idx="587">
                  <c:v>37956</c:v>
                </c:pt>
                <c:pt idx="588">
                  <c:v>37987</c:v>
                </c:pt>
                <c:pt idx="589">
                  <c:v>38018</c:v>
                </c:pt>
                <c:pt idx="590">
                  <c:v>38047</c:v>
                </c:pt>
                <c:pt idx="591">
                  <c:v>38078</c:v>
                </c:pt>
                <c:pt idx="592">
                  <c:v>38108</c:v>
                </c:pt>
                <c:pt idx="593">
                  <c:v>38139</c:v>
                </c:pt>
                <c:pt idx="594">
                  <c:v>38169</c:v>
                </c:pt>
                <c:pt idx="595">
                  <c:v>38200</c:v>
                </c:pt>
                <c:pt idx="596">
                  <c:v>38231</c:v>
                </c:pt>
                <c:pt idx="597">
                  <c:v>38261</c:v>
                </c:pt>
                <c:pt idx="598">
                  <c:v>38292</c:v>
                </c:pt>
                <c:pt idx="599">
                  <c:v>38322</c:v>
                </c:pt>
                <c:pt idx="600">
                  <c:v>38353</c:v>
                </c:pt>
                <c:pt idx="601">
                  <c:v>38384</c:v>
                </c:pt>
                <c:pt idx="602">
                  <c:v>38412</c:v>
                </c:pt>
                <c:pt idx="603">
                  <c:v>38443</c:v>
                </c:pt>
                <c:pt idx="604">
                  <c:v>38473</c:v>
                </c:pt>
                <c:pt idx="605">
                  <c:v>38504</c:v>
                </c:pt>
                <c:pt idx="606">
                  <c:v>38534</c:v>
                </c:pt>
                <c:pt idx="607">
                  <c:v>38565</c:v>
                </c:pt>
                <c:pt idx="608">
                  <c:v>38596</c:v>
                </c:pt>
                <c:pt idx="609">
                  <c:v>38626</c:v>
                </c:pt>
                <c:pt idx="610">
                  <c:v>38657</c:v>
                </c:pt>
                <c:pt idx="611">
                  <c:v>38687</c:v>
                </c:pt>
                <c:pt idx="612">
                  <c:v>38718</c:v>
                </c:pt>
                <c:pt idx="613">
                  <c:v>38749</c:v>
                </c:pt>
                <c:pt idx="614">
                  <c:v>38777</c:v>
                </c:pt>
                <c:pt idx="615">
                  <c:v>38808</c:v>
                </c:pt>
                <c:pt idx="616">
                  <c:v>38838</c:v>
                </c:pt>
                <c:pt idx="617">
                  <c:v>38869</c:v>
                </c:pt>
                <c:pt idx="618">
                  <c:v>38899</c:v>
                </c:pt>
                <c:pt idx="619">
                  <c:v>38930</c:v>
                </c:pt>
                <c:pt idx="620">
                  <c:v>38961</c:v>
                </c:pt>
                <c:pt idx="621">
                  <c:v>38991</c:v>
                </c:pt>
                <c:pt idx="622">
                  <c:v>39022</c:v>
                </c:pt>
                <c:pt idx="623">
                  <c:v>39052</c:v>
                </c:pt>
                <c:pt idx="624">
                  <c:v>39083</c:v>
                </c:pt>
                <c:pt idx="625">
                  <c:v>39114</c:v>
                </c:pt>
                <c:pt idx="626">
                  <c:v>39142</c:v>
                </c:pt>
                <c:pt idx="627">
                  <c:v>39173</c:v>
                </c:pt>
                <c:pt idx="628">
                  <c:v>39203</c:v>
                </c:pt>
                <c:pt idx="629">
                  <c:v>39234</c:v>
                </c:pt>
                <c:pt idx="630">
                  <c:v>39264</c:v>
                </c:pt>
                <c:pt idx="631">
                  <c:v>39295</c:v>
                </c:pt>
                <c:pt idx="632">
                  <c:v>39326</c:v>
                </c:pt>
                <c:pt idx="633">
                  <c:v>39356</c:v>
                </c:pt>
                <c:pt idx="634">
                  <c:v>39387</c:v>
                </c:pt>
                <c:pt idx="635">
                  <c:v>39417</c:v>
                </c:pt>
                <c:pt idx="636">
                  <c:v>39448</c:v>
                </c:pt>
                <c:pt idx="637">
                  <c:v>39479</c:v>
                </c:pt>
                <c:pt idx="638">
                  <c:v>39508</c:v>
                </c:pt>
                <c:pt idx="639">
                  <c:v>39539</c:v>
                </c:pt>
                <c:pt idx="640">
                  <c:v>39569</c:v>
                </c:pt>
                <c:pt idx="641">
                  <c:v>39600</c:v>
                </c:pt>
                <c:pt idx="642">
                  <c:v>39630</c:v>
                </c:pt>
                <c:pt idx="643">
                  <c:v>39661</c:v>
                </c:pt>
                <c:pt idx="644">
                  <c:v>39692</c:v>
                </c:pt>
                <c:pt idx="645">
                  <c:v>39722</c:v>
                </c:pt>
                <c:pt idx="646">
                  <c:v>39753</c:v>
                </c:pt>
                <c:pt idx="647">
                  <c:v>39783</c:v>
                </c:pt>
                <c:pt idx="648">
                  <c:v>39814</c:v>
                </c:pt>
                <c:pt idx="649">
                  <c:v>39845</c:v>
                </c:pt>
                <c:pt idx="650">
                  <c:v>39873</c:v>
                </c:pt>
                <c:pt idx="651">
                  <c:v>39904</c:v>
                </c:pt>
                <c:pt idx="652">
                  <c:v>39934</c:v>
                </c:pt>
                <c:pt idx="653">
                  <c:v>39965</c:v>
                </c:pt>
                <c:pt idx="654">
                  <c:v>39995</c:v>
                </c:pt>
                <c:pt idx="655">
                  <c:v>40026</c:v>
                </c:pt>
                <c:pt idx="656">
                  <c:v>40057</c:v>
                </c:pt>
                <c:pt idx="657">
                  <c:v>40087</c:v>
                </c:pt>
                <c:pt idx="658">
                  <c:v>40118</c:v>
                </c:pt>
                <c:pt idx="659">
                  <c:v>40148</c:v>
                </c:pt>
                <c:pt idx="660">
                  <c:v>40179</c:v>
                </c:pt>
                <c:pt idx="661">
                  <c:v>40210</c:v>
                </c:pt>
                <c:pt idx="662">
                  <c:v>40238</c:v>
                </c:pt>
                <c:pt idx="663">
                  <c:v>40269</c:v>
                </c:pt>
                <c:pt idx="664">
                  <c:v>40299</c:v>
                </c:pt>
                <c:pt idx="665">
                  <c:v>40330</c:v>
                </c:pt>
                <c:pt idx="666">
                  <c:v>40360</c:v>
                </c:pt>
                <c:pt idx="667">
                  <c:v>40391</c:v>
                </c:pt>
                <c:pt idx="668">
                  <c:v>40422</c:v>
                </c:pt>
                <c:pt idx="669">
                  <c:v>40452</c:v>
                </c:pt>
                <c:pt idx="670">
                  <c:v>40483</c:v>
                </c:pt>
                <c:pt idx="671">
                  <c:v>40513</c:v>
                </c:pt>
                <c:pt idx="672">
                  <c:v>40544</c:v>
                </c:pt>
                <c:pt idx="673">
                  <c:v>40575</c:v>
                </c:pt>
                <c:pt idx="674">
                  <c:v>40603</c:v>
                </c:pt>
                <c:pt idx="675">
                  <c:v>40634</c:v>
                </c:pt>
                <c:pt idx="676">
                  <c:v>40664</c:v>
                </c:pt>
                <c:pt idx="677">
                  <c:v>40695</c:v>
                </c:pt>
                <c:pt idx="678">
                  <c:v>40725</c:v>
                </c:pt>
                <c:pt idx="679">
                  <c:v>40756</c:v>
                </c:pt>
                <c:pt idx="680">
                  <c:v>40787</c:v>
                </c:pt>
                <c:pt idx="681">
                  <c:v>40817</c:v>
                </c:pt>
                <c:pt idx="682">
                  <c:v>40848</c:v>
                </c:pt>
                <c:pt idx="683">
                  <c:v>40878</c:v>
                </c:pt>
                <c:pt idx="684">
                  <c:v>40909</c:v>
                </c:pt>
                <c:pt idx="685">
                  <c:v>40940</c:v>
                </c:pt>
                <c:pt idx="686">
                  <c:v>40969</c:v>
                </c:pt>
                <c:pt idx="687">
                  <c:v>41000</c:v>
                </c:pt>
                <c:pt idx="688">
                  <c:v>41030</c:v>
                </c:pt>
                <c:pt idx="689">
                  <c:v>41061</c:v>
                </c:pt>
                <c:pt idx="690">
                  <c:v>41091</c:v>
                </c:pt>
                <c:pt idx="691">
                  <c:v>41122</c:v>
                </c:pt>
                <c:pt idx="692">
                  <c:v>41153</c:v>
                </c:pt>
                <c:pt idx="693">
                  <c:v>41183</c:v>
                </c:pt>
                <c:pt idx="694">
                  <c:v>41214</c:v>
                </c:pt>
                <c:pt idx="695">
                  <c:v>41244</c:v>
                </c:pt>
                <c:pt idx="696">
                  <c:v>41275</c:v>
                </c:pt>
                <c:pt idx="697">
                  <c:v>41306</c:v>
                </c:pt>
                <c:pt idx="698">
                  <c:v>41334</c:v>
                </c:pt>
                <c:pt idx="699">
                  <c:v>41365</c:v>
                </c:pt>
                <c:pt idx="700">
                  <c:v>41395</c:v>
                </c:pt>
                <c:pt idx="701">
                  <c:v>41426</c:v>
                </c:pt>
                <c:pt idx="702">
                  <c:v>41456</c:v>
                </c:pt>
                <c:pt idx="703">
                  <c:v>41487</c:v>
                </c:pt>
                <c:pt idx="704">
                  <c:v>41518</c:v>
                </c:pt>
                <c:pt idx="705">
                  <c:v>41548</c:v>
                </c:pt>
                <c:pt idx="706">
                  <c:v>41579</c:v>
                </c:pt>
                <c:pt idx="707">
                  <c:v>41609</c:v>
                </c:pt>
                <c:pt idx="708">
                  <c:v>41640</c:v>
                </c:pt>
                <c:pt idx="709">
                  <c:v>41671</c:v>
                </c:pt>
                <c:pt idx="710">
                  <c:v>41699</c:v>
                </c:pt>
                <c:pt idx="711">
                  <c:v>41730</c:v>
                </c:pt>
                <c:pt idx="712">
                  <c:v>41760</c:v>
                </c:pt>
                <c:pt idx="713">
                  <c:v>41791</c:v>
                </c:pt>
                <c:pt idx="714">
                  <c:v>41821</c:v>
                </c:pt>
                <c:pt idx="715">
                  <c:v>41852</c:v>
                </c:pt>
                <c:pt idx="716">
                  <c:v>41883</c:v>
                </c:pt>
                <c:pt idx="717">
                  <c:v>41913</c:v>
                </c:pt>
                <c:pt idx="718">
                  <c:v>41944</c:v>
                </c:pt>
                <c:pt idx="719">
                  <c:v>41974</c:v>
                </c:pt>
                <c:pt idx="720">
                  <c:v>42005</c:v>
                </c:pt>
                <c:pt idx="721">
                  <c:v>42036</c:v>
                </c:pt>
                <c:pt idx="722">
                  <c:v>42064</c:v>
                </c:pt>
              </c:numCache>
            </c:numRef>
          </c:cat>
          <c:val>
            <c:numRef>
              <c:f>'[Interest Rates.xls]Data'!$C$2:$C$724</c:f>
              <c:numCache>
                <c:formatCode>0.0</c:formatCode>
                <c:ptCount val="723"/>
                <c:pt idx="0">
                  <c:v>-0.63102999999999998</c:v>
                </c:pt>
                <c:pt idx="1">
                  <c:v>-0.62985999999999998</c:v>
                </c:pt>
                <c:pt idx="2">
                  <c:v>-0.51987000000000005</c:v>
                </c:pt>
                <c:pt idx="3">
                  <c:v>-0.26061000000000001</c:v>
                </c:pt>
                <c:pt idx="4">
                  <c:v>-0.59413000000000005</c:v>
                </c:pt>
                <c:pt idx="5">
                  <c:v>-0.85375000000000001</c:v>
                </c:pt>
                <c:pt idx="6">
                  <c:v>-0.37230000000000002</c:v>
                </c:pt>
                <c:pt idx="7">
                  <c:v>-0.48416999999999999</c:v>
                </c:pt>
                <c:pt idx="8">
                  <c:v>0.1492</c:v>
                </c:pt>
                <c:pt idx="9">
                  <c:v>0.37425000000000003</c:v>
                </c:pt>
                <c:pt idx="10">
                  <c:v>0.37341000000000002</c:v>
                </c:pt>
                <c:pt idx="11">
                  <c:v>0.37354999999999999</c:v>
                </c:pt>
                <c:pt idx="12">
                  <c:v>0.22413</c:v>
                </c:pt>
                <c:pt idx="13">
                  <c:v>0.14913999999999999</c:v>
                </c:pt>
                <c:pt idx="14">
                  <c:v>0.37326999999999999</c:v>
                </c:pt>
                <c:pt idx="15">
                  <c:v>0.52258000000000004</c:v>
                </c:pt>
                <c:pt idx="16">
                  <c:v>0.97123999999999999</c:v>
                </c:pt>
                <c:pt idx="17">
                  <c:v>1.6473199999999999</c:v>
                </c:pt>
                <c:pt idx="18">
                  <c:v>1.9805699999999999</c:v>
                </c:pt>
                <c:pt idx="19">
                  <c:v>2.2080799999999998</c:v>
                </c:pt>
                <c:pt idx="20">
                  <c:v>1.8622000000000001</c:v>
                </c:pt>
                <c:pt idx="21">
                  <c:v>2.5727099999999998</c:v>
                </c:pt>
                <c:pt idx="22">
                  <c:v>2.34375</c:v>
                </c:pt>
                <c:pt idx="23">
                  <c:v>2.82843</c:v>
                </c:pt>
                <c:pt idx="24">
                  <c:v>3.1308199999999999</c:v>
                </c:pt>
                <c:pt idx="25">
                  <c:v>3.4996299999999998</c:v>
                </c:pt>
                <c:pt idx="26">
                  <c:v>3.6072899999999999</c:v>
                </c:pt>
                <c:pt idx="27">
                  <c:v>3.71333</c:v>
                </c:pt>
                <c:pt idx="28">
                  <c:v>3.5886100000000001</c:v>
                </c:pt>
                <c:pt idx="29">
                  <c:v>3.5359099999999999</c:v>
                </c:pt>
                <c:pt idx="30">
                  <c:v>3.2979099999999999</c:v>
                </c:pt>
                <c:pt idx="31">
                  <c:v>3.5518100000000001</c:v>
                </c:pt>
                <c:pt idx="32">
                  <c:v>3.5466199999999999</c:v>
                </c:pt>
                <c:pt idx="33">
                  <c:v>2.9443800000000002</c:v>
                </c:pt>
                <c:pt idx="34">
                  <c:v>3.2715399999999999</c:v>
                </c:pt>
                <c:pt idx="35">
                  <c:v>3.0401699999999998</c:v>
                </c:pt>
                <c:pt idx="36">
                  <c:v>3.5055999999999998</c:v>
                </c:pt>
                <c:pt idx="37">
                  <c:v>3.2374100000000001</c:v>
                </c:pt>
                <c:pt idx="38">
                  <c:v>3.62527</c:v>
                </c:pt>
                <c:pt idx="39">
                  <c:v>3.6161799999999999</c:v>
                </c:pt>
                <c:pt idx="40">
                  <c:v>3.3571399999999998</c:v>
                </c:pt>
                <c:pt idx="41">
                  <c:v>2.8459599999999998</c:v>
                </c:pt>
                <c:pt idx="42">
                  <c:v>2.4831500000000002</c:v>
                </c:pt>
                <c:pt idx="43">
                  <c:v>2.3338000000000001</c:v>
                </c:pt>
                <c:pt idx="44">
                  <c:v>2.0833300000000001</c:v>
                </c:pt>
                <c:pt idx="45">
                  <c:v>2.0833300000000001</c:v>
                </c:pt>
                <c:pt idx="46">
                  <c:v>1.9007400000000001</c:v>
                </c:pt>
                <c:pt idx="47">
                  <c:v>1.75623</c:v>
                </c:pt>
                <c:pt idx="48">
                  <c:v>1.2919</c:v>
                </c:pt>
                <c:pt idx="49">
                  <c:v>1.0452999999999999</c:v>
                </c:pt>
                <c:pt idx="50">
                  <c:v>0.34638000000000002</c:v>
                </c:pt>
                <c:pt idx="51">
                  <c:v>0.13822000000000001</c:v>
                </c:pt>
                <c:pt idx="52">
                  <c:v>0.34554000000000001</c:v>
                </c:pt>
                <c:pt idx="53">
                  <c:v>0.69179999999999997</c:v>
                </c:pt>
                <c:pt idx="54">
                  <c:v>0.89997000000000005</c:v>
                </c:pt>
                <c:pt idx="55">
                  <c:v>0.82930000000000004</c:v>
                </c:pt>
                <c:pt idx="56">
                  <c:v>1.1760600000000001</c:v>
                </c:pt>
                <c:pt idx="57">
                  <c:v>1.52196</c:v>
                </c:pt>
                <c:pt idx="58">
                  <c:v>1.3816900000000001</c:v>
                </c:pt>
                <c:pt idx="59">
                  <c:v>1.51881</c:v>
                </c:pt>
                <c:pt idx="60">
                  <c:v>1.24095</c:v>
                </c:pt>
                <c:pt idx="61">
                  <c:v>1.4137900000000001</c:v>
                </c:pt>
                <c:pt idx="62">
                  <c:v>1.51881</c:v>
                </c:pt>
                <c:pt idx="63">
                  <c:v>1.9323699999999999</c:v>
                </c:pt>
                <c:pt idx="64">
                  <c:v>1.82507</c:v>
                </c:pt>
                <c:pt idx="65">
                  <c:v>1.7176199999999999</c:v>
                </c:pt>
                <c:pt idx="66">
                  <c:v>1.3722099999999999</c:v>
                </c:pt>
                <c:pt idx="67">
                  <c:v>1.4736100000000001</c:v>
                </c:pt>
                <c:pt idx="68">
                  <c:v>1.2307699999999999</c:v>
                </c:pt>
                <c:pt idx="69">
                  <c:v>1.36286</c:v>
                </c:pt>
                <c:pt idx="70">
                  <c:v>1.4650799999999999</c:v>
                </c:pt>
                <c:pt idx="71">
                  <c:v>1.36008</c:v>
                </c:pt>
                <c:pt idx="72">
                  <c:v>1.6002700000000001</c:v>
                </c:pt>
                <c:pt idx="73">
                  <c:v>1.4620899999999999</c:v>
                </c:pt>
                <c:pt idx="74">
                  <c:v>1.4620899999999999</c:v>
                </c:pt>
                <c:pt idx="75">
                  <c:v>0.91400999999999999</c:v>
                </c:pt>
                <c:pt idx="76">
                  <c:v>0.91308999999999996</c:v>
                </c:pt>
                <c:pt idx="77">
                  <c:v>0.77676000000000001</c:v>
                </c:pt>
                <c:pt idx="78">
                  <c:v>1.2521199999999999</c:v>
                </c:pt>
                <c:pt idx="79">
                  <c:v>1.11449</c:v>
                </c:pt>
                <c:pt idx="80">
                  <c:v>1.2495799999999999</c:v>
                </c:pt>
                <c:pt idx="81">
                  <c:v>0.77310999999999996</c:v>
                </c:pt>
                <c:pt idx="82">
                  <c:v>0.67159000000000002</c:v>
                </c:pt>
                <c:pt idx="83">
                  <c:v>0.67091999999999996</c:v>
                </c:pt>
                <c:pt idx="84">
                  <c:v>0.67023999999999995</c:v>
                </c:pt>
                <c:pt idx="85">
                  <c:v>0.90483000000000002</c:v>
                </c:pt>
                <c:pt idx="86">
                  <c:v>1.1059000000000001</c:v>
                </c:pt>
                <c:pt idx="87">
                  <c:v>1.3418300000000001</c:v>
                </c:pt>
                <c:pt idx="88">
                  <c:v>1.3404799999999999</c:v>
                </c:pt>
                <c:pt idx="89">
                  <c:v>1.2399500000000001</c:v>
                </c:pt>
                <c:pt idx="90">
                  <c:v>1.00267</c:v>
                </c:pt>
                <c:pt idx="91">
                  <c:v>1.1355999999999999</c:v>
                </c:pt>
                <c:pt idx="92">
                  <c:v>1.4676499999999999</c:v>
                </c:pt>
                <c:pt idx="93">
                  <c:v>1.33422</c:v>
                </c:pt>
                <c:pt idx="94">
                  <c:v>1.33422</c:v>
                </c:pt>
                <c:pt idx="95">
                  <c:v>1.23292</c:v>
                </c:pt>
                <c:pt idx="96">
                  <c:v>1.3315600000000001</c:v>
                </c:pt>
                <c:pt idx="97">
                  <c:v>1.2288300000000001</c:v>
                </c:pt>
                <c:pt idx="98">
                  <c:v>1.1269499999999999</c:v>
                </c:pt>
                <c:pt idx="99">
                  <c:v>0.89373999999999998</c:v>
                </c:pt>
                <c:pt idx="100">
                  <c:v>0.89285999999999999</c:v>
                </c:pt>
                <c:pt idx="101">
                  <c:v>1.32406</c:v>
                </c:pt>
                <c:pt idx="102">
                  <c:v>1.5552600000000001</c:v>
                </c:pt>
                <c:pt idx="103">
                  <c:v>1.5521799999999999</c:v>
                </c:pt>
                <c:pt idx="104">
                  <c:v>0.98619000000000001</c:v>
                </c:pt>
                <c:pt idx="105">
                  <c:v>1.21791</c:v>
                </c:pt>
                <c:pt idx="106">
                  <c:v>1.3166599999999999</c:v>
                </c:pt>
                <c:pt idx="107">
                  <c:v>1.6458200000000001</c:v>
                </c:pt>
                <c:pt idx="108">
                  <c:v>1.6425799999999999</c:v>
                </c:pt>
                <c:pt idx="109">
                  <c:v>1.41076</c:v>
                </c:pt>
                <c:pt idx="110">
                  <c:v>1.40937</c:v>
                </c:pt>
                <c:pt idx="111">
                  <c:v>1.54199</c:v>
                </c:pt>
                <c:pt idx="112">
                  <c:v>1.5404800000000001</c:v>
                </c:pt>
                <c:pt idx="113">
                  <c:v>1.3067599999999999</c:v>
                </c:pt>
                <c:pt idx="114">
                  <c:v>1.0752699999999999</c:v>
                </c:pt>
                <c:pt idx="115">
                  <c:v>0.97560999999999998</c:v>
                </c:pt>
                <c:pt idx="116">
                  <c:v>1.17188</c:v>
                </c:pt>
                <c:pt idx="117">
                  <c:v>1.2032499999999999</c:v>
                </c:pt>
                <c:pt idx="118">
                  <c:v>1.3970100000000001</c:v>
                </c:pt>
                <c:pt idx="119">
                  <c:v>1.1981900000000001</c:v>
                </c:pt>
                <c:pt idx="120">
                  <c:v>1.0989</c:v>
                </c:pt>
                <c:pt idx="121">
                  <c:v>1.19702</c:v>
                </c:pt>
                <c:pt idx="122">
                  <c:v>1.1958599999999999</c:v>
                </c:pt>
                <c:pt idx="123">
                  <c:v>1.38934</c:v>
                </c:pt>
                <c:pt idx="124">
                  <c:v>1.6139399999999999</c:v>
                </c:pt>
                <c:pt idx="125">
                  <c:v>1.93486</c:v>
                </c:pt>
                <c:pt idx="126">
                  <c:v>1.8052900000000001</c:v>
                </c:pt>
                <c:pt idx="127">
                  <c:v>1.6103099999999999</c:v>
                </c:pt>
                <c:pt idx="128">
                  <c:v>1.7374499999999999</c:v>
                </c:pt>
                <c:pt idx="129">
                  <c:v>1.7030799999999999</c:v>
                </c:pt>
                <c:pt idx="130">
                  <c:v>1.73021</c:v>
                </c:pt>
                <c:pt idx="131">
                  <c:v>1.92</c:v>
                </c:pt>
                <c:pt idx="132">
                  <c:v>1.9181600000000001</c:v>
                </c:pt>
                <c:pt idx="133">
                  <c:v>2.5575399999999999</c:v>
                </c:pt>
                <c:pt idx="134">
                  <c:v>2.7786599999999999</c:v>
                </c:pt>
                <c:pt idx="135">
                  <c:v>2.8680699999999999</c:v>
                </c:pt>
                <c:pt idx="136">
                  <c:v>2.7636599999999998</c:v>
                </c:pt>
                <c:pt idx="137">
                  <c:v>2.43594</c:v>
                </c:pt>
                <c:pt idx="138">
                  <c:v>2.7549100000000002</c:v>
                </c:pt>
                <c:pt idx="139">
                  <c:v>3.4865300000000001</c:v>
                </c:pt>
                <c:pt idx="140">
                  <c:v>3.57369</c:v>
                </c:pt>
                <c:pt idx="141">
                  <c:v>3.7914699999999999</c:v>
                </c:pt>
                <c:pt idx="142">
                  <c:v>3.5590600000000001</c:v>
                </c:pt>
                <c:pt idx="143">
                  <c:v>3.3595000000000002</c:v>
                </c:pt>
                <c:pt idx="144">
                  <c:v>3.1995</c:v>
                </c:pt>
                <c:pt idx="145">
                  <c:v>2.8678300000000001</c:v>
                </c:pt>
                <c:pt idx="146">
                  <c:v>2.5481699999999998</c:v>
                </c:pt>
                <c:pt idx="147">
                  <c:v>2.54027</c:v>
                </c:pt>
                <c:pt idx="148">
                  <c:v>2.31839</c:v>
                </c:pt>
                <c:pt idx="149">
                  <c:v>2.8412600000000001</c:v>
                </c:pt>
                <c:pt idx="150">
                  <c:v>2.9275799999999998</c:v>
                </c:pt>
                <c:pt idx="151">
                  <c:v>2.60337</c:v>
                </c:pt>
                <c:pt idx="152">
                  <c:v>2.5954199999999998</c:v>
                </c:pt>
                <c:pt idx="153">
                  <c:v>2.58752</c:v>
                </c:pt>
                <c:pt idx="154">
                  <c:v>3.1021899999999998</c:v>
                </c:pt>
                <c:pt idx="155">
                  <c:v>3.2806799999999998</c:v>
                </c:pt>
                <c:pt idx="156">
                  <c:v>3.6474199999999999</c:v>
                </c:pt>
                <c:pt idx="157">
                  <c:v>3.6363599999999998</c:v>
                </c:pt>
                <c:pt idx="158">
                  <c:v>3.9393899999999999</c:v>
                </c:pt>
                <c:pt idx="159">
                  <c:v>3.9274900000000001</c:v>
                </c:pt>
                <c:pt idx="160">
                  <c:v>4.2296100000000001</c:v>
                </c:pt>
                <c:pt idx="161">
                  <c:v>4.2042000000000002</c:v>
                </c:pt>
                <c:pt idx="162">
                  <c:v>4.4910199999999998</c:v>
                </c:pt>
                <c:pt idx="163">
                  <c:v>4.4776100000000003</c:v>
                </c:pt>
                <c:pt idx="164">
                  <c:v>4.4642900000000001</c:v>
                </c:pt>
                <c:pt idx="165">
                  <c:v>4.74777</c:v>
                </c:pt>
                <c:pt idx="166">
                  <c:v>4.4247800000000002</c:v>
                </c:pt>
                <c:pt idx="167">
                  <c:v>4.7058799999999996</c:v>
                </c:pt>
                <c:pt idx="168">
                  <c:v>4.6920799999999998</c:v>
                </c:pt>
                <c:pt idx="169">
                  <c:v>4.6783599999999996</c:v>
                </c:pt>
                <c:pt idx="170">
                  <c:v>5.2478100000000003</c:v>
                </c:pt>
                <c:pt idx="171">
                  <c:v>5.5232599999999996</c:v>
                </c:pt>
                <c:pt idx="172">
                  <c:v>5.50725</c:v>
                </c:pt>
                <c:pt idx="173">
                  <c:v>5.4755000000000003</c:v>
                </c:pt>
                <c:pt idx="174">
                  <c:v>5.4441300000000004</c:v>
                </c:pt>
                <c:pt idx="175">
                  <c:v>5.4285699999999997</c:v>
                </c:pt>
                <c:pt idx="176">
                  <c:v>5.69801</c:v>
                </c:pt>
                <c:pt idx="177">
                  <c:v>5.6657200000000003</c:v>
                </c:pt>
                <c:pt idx="178">
                  <c:v>5.9321999999999999</c:v>
                </c:pt>
                <c:pt idx="179">
                  <c:v>5.8988800000000001</c:v>
                </c:pt>
                <c:pt idx="180">
                  <c:v>6.1624600000000003</c:v>
                </c:pt>
                <c:pt idx="181">
                  <c:v>6.4245799999999997</c:v>
                </c:pt>
                <c:pt idx="182">
                  <c:v>6.0941799999999997</c:v>
                </c:pt>
                <c:pt idx="183">
                  <c:v>6.0606099999999996</c:v>
                </c:pt>
                <c:pt idx="184">
                  <c:v>6.0439600000000002</c:v>
                </c:pt>
                <c:pt idx="185">
                  <c:v>6.0109300000000001</c:v>
                </c:pt>
                <c:pt idx="186">
                  <c:v>5.7065200000000003</c:v>
                </c:pt>
                <c:pt idx="187">
                  <c:v>5.6910600000000002</c:v>
                </c:pt>
                <c:pt idx="188">
                  <c:v>5.66038</c:v>
                </c:pt>
                <c:pt idx="189">
                  <c:v>5.6300299999999996</c:v>
                </c:pt>
                <c:pt idx="190">
                  <c:v>5.6</c:v>
                </c:pt>
                <c:pt idx="191">
                  <c:v>5.57029</c:v>
                </c:pt>
                <c:pt idx="192">
                  <c:v>5.2770400000000004</c:v>
                </c:pt>
                <c:pt idx="193">
                  <c:v>4.7244099999999998</c:v>
                </c:pt>
                <c:pt idx="194">
                  <c:v>4.4386400000000004</c:v>
                </c:pt>
                <c:pt idx="195">
                  <c:v>4.1558400000000004</c:v>
                </c:pt>
                <c:pt idx="196">
                  <c:v>4.4041499999999996</c:v>
                </c:pt>
                <c:pt idx="197">
                  <c:v>4.3814399999999996</c:v>
                </c:pt>
                <c:pt idx="198">
                  <c:v>4.3701800000000004</c:v>
                </c:pt>
                <c:pt idx="199">
                  <c:v>4.3589700000000002</c:v>
                </c:pt>
                <c:pt idx="200">
                  <c:v>4.0816299999999996</c:v>
                </c:pt>
                <c:pt idx="201">
                  <c:v>3.8071100000000002</c:v>
                </c:pt>
                <c:pt idx="202">
                  <c:v>3.5353500000000002</c:v>
                </c:pt>
                <c:pt idx="203">
                  <c:v>3.26633</c:v>
                </c:pt>
                <c:pt idx="204">
                  <c:v>3.2581500000000001</c:v>
                </c:pt>
                <c:pt idx="205">
                  <c:v>3.7593999999999999</c:v>
                </c:pt>
                <c:pt idx="206">
                  <c:v>3.5</c:v>
                </c:pt>
                <c:pt idx="207">
                  <c:v>3.4912700000000001</c:v>
                </c:pt>
                <c:pt idx="208">
                  <c:v>3.2258100000000001</c:v>
                </c:pt>
                <c:pt idx="209">
                  <c:v>2.9629599999999998</c:v>
                </c:pt>
                <c:pt idx="210">
                  <c:v>2.95567</c:v>
                </c:pt>
                <c:pt idx="211">
                  <c:v>2.9483999999999999</c:v>
                </c:pt>
                <c:pt idx="212">
                  <c:v>3.1862699999999999</c:v>
                </c:pt>
                <c:pt idx="213">
                  <c:v>3.17848</c:v>
                </c:pt>
                <c:pt idx="214">
                  <c:v>3.4146299999999998</c:v>
                </c:pt>
                <c:pt idx="215">
                  <c:v>3.4063300000000001</c:v>
                </c:pt>
                <c:pt idx="216">
                  <c:v>3.6407799999999999</c:v>
                </c:pt>
                <c:pt idx="217">
                  <c:v>3.8647300000000002</c:v>
                </c:pt>
                <c:pt idx="218">
                  <c:v>4.8309199999999999</c:v>
                </c:pt>
                <c:pt idx="219">
                  <c:v>5.3011999999999997</c:v>
                </c:pt>
                <c:pt idx="220">
                  <c:v>5.5288500000000003</c:v>
                </c:pt>
                <c:pt idx="221">
                  <c:v>5.9951999999999996</c:v>
                </c:pt>
                <c:pt idx="222">
                  <c:v>5.7416299999999998</c:v>
                </c:pt>
                <c:pt idx="223">
                  <c:v>7.3985700000000003</c:v>
                </c:pt>
                <c:pt idx="224">
                  <c:v>7.3634199999999996</c:v>
                </c:pt>
                <c:pt idx="225">
                  <c:v>8.05687</c:v>
                </c:pt>
                <c:pt idx="226">
                  <c:v>8.2547200000000007</c:v>
                </c:pt>
                <c:pt idx="227">
                  <c:v>8.9411799999999992</c:v>
                </c:pt>
                <c:pt idx="228">
                  <c:v>9.6018699999999999</c:v>
                </c:pt>
                <c:pt idx="229">
                  <c:v>10</c:v>
                </c:pt>
                <c:pt idx="230">
                  <c:v>10.138249999999999</c:v>
                </c:pt>
                <c:pt idx="231">
                  <c:v>10.06865</c:v>
                </c:pt>
                <c:pt idx="232">
                  <c:v>10.706149999999999</c:v>
                </c:pt>
                <c:pt idx="233">
                  <c:v>10.859730000000001</c:v>
                </c:pt>
                <c:pt idx="234">
                  <c:v>11.538460000000001</c:v>
                </c:pt>
                <c:pt idx="235">
                  <c:v>10.88889</c:v>
                </c:pt>
                <c:pt idx="236">
                  <c:v>11.946899999999999</c:v>
                </c:pt>
                <c:pt idx="237">
                  <c:v>11.84211</c:v>
                </c:pt>
                <c:pt idx="238">
                  <c:v>12.20044</c:v>
                </c:pt>
                <c:pt idx="239">
                  <c:v>12.09503</c:v>
                </c:pt>
                <c:pt idx="240">
                  <c:v>11.752140000000001</c:v>
                </c:pt>
                <c:pt idx="241">
                  <c:v>11.205069999999999</c:v>
                </c:pt>
                <c:pt idx="242">
                  <c:v>10.46025</c:v>
                </c:pt>
                <c:pt idx="243">
                  <c:v>10.187110000000001</c:v>
                </c:pt>
                <c:pt idx="244">
                  <c:v>9.2592599999999994</c:v>
                </c:pt>
                <c:pt idx="245">
                  <c:v>9.1836699999999993</c:v>
                </c:pt>
                <c:pt idx="246">
                  <c:v>9.5334699999999994</c:v>
                </c:pt>
                <c:pt idx="247">
                  <c:v>8.6172299999999993</c:v>
                </c:pt>
                <c:pt idx="248">
                  <c:v>7.9051400000000003</c:v>
                </c:pt>
                <c:pt idx="249">
                  <c:v>7.6470599999999997</c:v>
                </c:pt>
                <c:pt idx="250">
                  <c:v>7.3786399999999999</c:v>
                </c:pt>
                <c:pt idx="251">
                  <c:v>7.1290899999999997</c:v>
                </c:pt>
                <c:pt idx="252">
                  <c:v>6.6921600000000003</c:v>
                </c:pt>
                <c:pt idx="253">
                  <c:v>6.2737600000000002</c:v>
                </c:pt>
                <c:pt idx="254">
                  <c:v>6.0606099999999996</c:v>
                </c:pt>
                <c:pt idx="255">
                  <c:v>5.8490599999999997</c:v>
                </c:pt>
                <c:pt idx="256">
                  <c:v>6.21469</c:v>
                </c:pt>
                <c:pt idx="257">
                  <c:v>5.9813099999999997</c:v>
                </c:pt>
                <c:pt idx="258">
                  <c:v>5.5555599999999998</c:v>
                </c:pt>
                <c:pt idx="259">
                  <c:v>5.7195600000000004</c:v>
                </c:pt>
                <c:pt idx="260">
                  <c:v>5.49451</c:v>
                </c:pt>
                <c:pt idx="261">
                  <c:v>5.46448</c:v>
                </c:pt>
                <c:pt idx="262">
                  <c:v>5.0632900000000003</c:v>
                </c:pt>
                <c:pt idx="263">
                  <c:v>5.0359699999999998</c:v>
                </c:pt>
                <c:pt idx="264">
                  <c:v>5.1971299999999996</c:v>
                </c:pt>
                <c:pt idx="265">
                  <c:v>6.0822900000000004</c:v>
                </c:pt>
                <c:pt idx="266">
                  <c:v>6.4285699999999997</c:v>
                </c:pt>
                <c:pt idx="267">
                  <c:v>6.9518700000000004</c:v>
                </c:pt>
                <c:pt idx="268">
                  <c:v>6.73759</c:v>
                </c:pt>
                <c:pt idx="269">
                  <c:v>6.7019399999999996</c:v>
                </c:pt>
                <c:pt idx="270">
                  <c:v>6.6666699999999999</c:v>
                </c:pt>
                <c:pt idx="271">
                  <c:v>6.6317599999999999</c:v>
                </c:pt>
                <c:pt idx="272">
                  <c:v>6.42361</c:v>
                </c:pt>
                <c:pt idx="273">
                  <c:v>6.3903299999999996</c:v>
                </c:pt>
                <c:pt idx="274">
                  <c:v>6.7125599999999999</c:v>
                </c:pt>
                <c:pt idx="275">
                  <c:v>6.6780799999999996</c:v>
                </c:pt>
                <c:pt idx="276">
                  <c:v>6.8143099999999999</c:v>
                </c:pt>
                <c:pt idx="277">
                  <c:v>6.2394600000000002</c:v>
                </c:pt>
                <c:pt idx="278">
                  <c:v>6.3758400000000002</c:v>
                </c:pt>
                <c:pt idx="279">
                  <c:v>6.5</c:v>
                </c:pt>
                <c:pt idx="280">
                  <c:v>7.1428599999999998</c:v>
                </c:pt>
                <c:pt idx="281">
                  <c:v>7.4380199999999999</c:v>
                </c:pt>
                <c:pt idx="282">
                  <c:v>7.7302600000000004</c:v>
                </c:pt>
                <c:pt idx="283">
                  <c:v>7.8559700000000001</c:v>
                </c:pt>
                <c:pt idx="284">
                  <c:v>8.4828700000000001</c:v>
                </c:pt>
                <c:pt idx="285">
                  <c:v>8.9285700000000006</c:v>
                </c:pt>
                <c:pt idx="286">
                  <c:v>8.8709699999999998</c:v>
                </c:pt>
                <c:pt idx="287">
                  <c:v>8.9887599999999992</c:v>
                </c:pt>
                <c:pt idx="288">
                  <c:v>9.2504000000000008</c:v>
                </c:pt>
                <c:pt idx="289">
                  <c:v>9.8412699999999997</c:v>
                </c:pt>
                <c:pt idx="290">
                  <c:v>10.252370000000001</c:v>
                </c:pt>
                <c:pt idx="291">
                  <c:v>10.48513</c:v>
                </c:pt>
                <c:pt idx="292">
                  <c:v>10.69767</c:v>
                </c:pt>
                <c:pt idx="293">
                  <c:v>11.076919999999999</c:v>
                </c:pt>
                <c:pt idx="294">
                  <c:v>11.450379999999999</c:v>
                </c:pt>
                <c:pt idx="295">
                  <c:v>11.836119999999999</c:v>
                </c:pt>
                <c:pt idx="296">
                  <c:v>11.8797</c:v>
                </c:pt>
                <c:pt idx="297">
                  <c:v>12.071540000000001</c:v>
                </c:pt>
                <c:pt idx="298">
                  <c:v>12.59259</c:v>
                </c:pt>
                <c:pt idx="299">
                  <c:v>13.25479</c:v>
                </c:pt>
                <c:pt idx="300">
                  <c:v>13.86861</c:v>
                </c:pt>
                <c:pt idx="301">
                  <c:v>14.161849999999999</c:v>
                </c:pt>
                <c:pt idx="302">
                  <c:v>14.592269999999999</c:v>
                </c:pt>
                <c:pt idx="303">
                  <c:v>14.58924</c:v>
                </c:pt>
                <c:pt idx="304">
                  <c:v>14.42577</c:v>
                </c:pt>
                <c:pt idx="305">
                  <c:v>14.265930000000001</c:v>
                </c:pt>
                <c:pt idx="306">
                  <c:v>13.150679999999999</c:v>
                </c:pt>
                <c:pt idx="307">
                  <c:v>12.890090000000001</c:v>
                </c:pt>
                <c:pt idx="308">
                  <c:v>12.76882</c:v>
                </c:pt>
                <c:pt idx="309">
                  <c:v>12.63298</c:v>
                </c:pt>
                <c:pt idx="310">
                  <c:v>12.63158</c:v>
                </c:pt>
                <c:pt idx="311">
                  <c:v>12.35371</c:v>
                </c:pt>
                <c:pt idx="312">
                  <c:v>11.79487</c:v>
                </c:pt>
                <c:pt idx="313">
                  <c:v>11.39241</c:v>
                </c:pt>
                <c:pt idx="314">
                  <c:v>10.611739999999999</c:v>
                </c:pt>
                <c:pt idx="315">
                  <c:v>10.13597</c:v>
                </c:pt>
                <c:pt idx="316">
                  <c:v>9.7919199999999993</c:v>
                </c:pt>
                <c:pt idx="317">
                  <c:v>9.6969700000000003</c:v>
                </c:pt>
                <c:pt idx="318">
                  <c:v>10.77482</c:v>
                </c:pt>
                <c:pt idx="319">
                  <c:v>10.817310000000001</c:v>
                </c:pt>
                <c:pt idx="320">
                  <c:v>10.965439999999999</c:v>
                </c:pt>
                <c:pt idx="321">
                  <c:v>10.27155</c:v>
                </c:pt>
                <c:pt idx="322">
                  <c:v>9.57944</c:v>
                </c:pt>
                <c:pt idx="323">
                  <c:v>8.9120399999999993</c:v>
                </c:pt>
                <c:pt idx="324">
                  <c:v>8.2568800000000007</c:v>
                </c:pt>
                <c:pt idx="325">
                  <c:v>7.6136400000000002</c:v>
                </c:pt>
                <c:pt idx="326">
                  <c:v>6.8848799999999999</c:v>
                </c:pt>
                <c:pt idx="327">
                  <c:v>6.6217699999999997</c:v>
                </c:pt>
                <c:pt idx="328">
                  <c:v>6.9119299999999999</c:v>
                </c:pt>
                <c:pt idx="329">
                  <c:v>7.1823199999999998</c:v>
                </c:pt>
                <c:pt idx="330">
                  <c:v>6.5573800000000002</c:v>
                </c:pt>
                <c:pt idx="331">
                  <c:v>5.9652900000000004</c:v>
                </c:pt>
                <c:pt idx="332">
                  <c:v>4.9409200000000002</c:v>
                </c:pt>
                <c:pt idx="333">
                  <c:v>5.0321199999999999</c:v>
                </c:pt>
                <c:pt idx="334">
                  <c:v>4.4776100000000003</c:v>
                </c:pt>
                <c:pt idx="335">
                  <c:v>3.82572</c:v>
                </c:pt>
                <c:pt idx="336">
                  <c:v>3.70763</c:v>
                </c:pt>
                <c:pt idx="337">
                  <c:v>3.4846900000000001</c:v>
                </c:pt>
                <c:pt idx="338">
                  <c:v>3.59029</c:v>
                </c:pt>
                <c:pt idx="339">
                  <c:v>4</c:v>
                </c:pt>
                <c:pt idx="340">
                  <c:v>3.4410799999999999</c:v>
                </c:pt>
                <c:pt idx="341">
                  <c:v>2.4742299999999999</c:v>
                </c:pt>
                <c:pt idx="342">
                  <c:v>2.3589699999999998</c:v>
                </c:pt>
                <c:pt idx="343">
                  <c:v>2.4565000000000001</c:v>
                </c:pt>
                <c:pt idx="344">
                  <c:v>2.76356</c:v>
                </c:pt>
                <c:pt idx="345">
                  <c:v>2.7522899999999999</c:v>
                </c:pt>
                <c:pt idx="346">
                  <c:v>3.1632699999999998</c:v>
                </c:pt>
                <c:pt idx="347">
                  <c:v>3.7871000000000001</c:v>
                </c:pt>
                <c:pt idx="348">
                  <c:v>4.2900900000000002</c:v>
                </c:pt>
                <c:pt idx="349">
                  <c:v>4.6938800000000001</c:v>
                </c:pt>
                <c:pt idx="350">
                  <c:v>4.89297</c:v>
                </c:pt>
                <c:pt idx="351">
                  <c:v>4.5546600000000002</c:v>
                </c:pt>
                <c:pt idx="352">
                  <c:v>4.3346799999999996</c:v>
                </c:pt>
                <c:pt idx="353">
                  <c:v>4.3259600000000002</c:v>
                </c:pt>
                <c:pt idx="354">
                  <c:v>4.3086200000000003</c:v>
                </c:pt>
                <c:pt idx="355">
                  <c:v>4.2957000000000001</c:v>
                </c:pt>
                <c:pt idx="356">
                  <c:v>4.28287</c:v>
                </c:pt>
                <c:pt idx="357">
                  <c:v>4.2658699999999996</c:v>
                </c:pt>
                <c:pt idx="358">
                  <c:v>4.1543000000000001</c:v>
                </c:pt>
                <c:pt idx="359">
                  <c:v>4.0433899999999996</c:v>
                </c:pt>
                <c:pt idx="360">
                  <c:v>3.5259499999999999</c:v>
                </c:pt>
                <c:pt idx="361">
                  <c:v>3.6062400000000001</c:v>
                </c:pt>
                <c:pt idx="362">
                  <c:v>3.7900900000000002</c:v>
                </c:pt>
                <c:pt idx="363">
                  <c:v>3.5817999999999999</c:v>
                </c:pt>
                <c:pt idx="364">
                  <c:v>3.5748799999999998</c:v>
                </c:pt>
                <c:pt idx="365">
                  <c:v>3.6644199999999998</c:v>
                </c:pt>
                <c:pt idx="366">
                  <c:v>3.4582099999999998</c:v>
                </c:pt>
                <c:pt idx="367">
                  <c:v>3.35249</c:v>
                </c:pt>
                <c:pt idx="368">
                  <c:v>3.2473700000000001</c:v>
                </c:pt>
                <c:pt idx="369">
                  <c:v>3.2350099999999999</c:v>
                </c:pt>
                <c:pt idx="370">
                  <c:v>3.5137700000000001</c:v>
                </c:pt>
                <c:pt idx="371">
                  <c:v>3.7914699999999999</c:v>
                </c:pt>
                <c:pt idx="372">
                  <c:v>3.9735100000000001</c:v>
                </c:pt>
                <c:pt idx="373">
                  <c:v>3.1984900000000001</c:v>
                </c:pt>
                <c:pt idx="374">
                  <c:v>2.1535600000000001</c:v>
                </c:pt>
                <c:pt idx="375">
                  <c:v>1.5887899999999999</c:v>
                </c:pt>
                <c:pt idx="376">
                  <c:v>1.6791</c:v>
                </c:pt>
                <c:pt idx="377">
                  <c:v>1.7674399999999999</c:v>
                </c:pt>
                <c:pt idx="378">
                  <c:v>1.6713100000000001</c:v>
                </c:pt>
                <c:pt idx="379">
                  <c:v>1.5755300000000001</c:v>
                </c:pt>
                <c:pt idx="380">
                  <c:v>1.75763</c:v>
                </c:pt>
                <c:pt idx="381">
                  <c:v>1.5668200000000001</c:v>
                </c:pt>
                <c:pt idx="382">
                  <c:v>1.2844</c:v>
                </c:pt>
                <c:pt idx="383">
                  <c:v>1.1872100000000001</c:v>
                </c:pt>
                <c:pt idx="384">
                  <c:v>1.3648800000000001</c:v>
                </c:pt>
                <c:pt idx="385">
                  <c:v>1.91431</c:v>
                </c:pt>
                <c:pt idx="386">
                  <c:v>2.8414299999999999</c:v>
                </c:pt>
                <c:pt idx="387">
                  <c:v>3.6798500000000001</c:v>
                </c:pt>
                <c:pt idx="388">
                  <c:v>3.6697199999999999</c:v>
                </c:pt>
                <c:pt idx="389">
                  <c:v>3.7477100000000001</c:v>
                </c:pt>
                <c:pt idx="390">
                  <c:v>3.9269400000000001</c:v>
                </c:pt>
                <c:pt idx="391">
                  <c:v>4.2883199999999997</c:v>
                </c:pt>
                <c:pt idx="392">
                  <c:v>4.2727300000000001</c:v>
                </c:pt>
                <c:pt idx="393">
                  <c:v>4.3557199999999998</c:v>
                </c:pt>
                <c:pt idx="394">
                  <c:v>4.5289900000000003</c:v>
                </c:pt>
                <c:pt idx="395">
                  <c:v>4.3321300000000003</c:v>
                </c:pt>
                <c:pt idx="396">
                  <c:v>4.1292600000000004</c:v>
                </c:pt>
                <c:pt idx="397">
                  <c:v>3.9356</c:v>
                </c:pt>
                <c:pt idx="398">
                  <c:v>3.8324400000000001</c:v>
                </c:pt>
                <c:pt idx="399">
                  <c:v>3.9929000000000001</c:v>
                </c:pt>
                <c:pt idx="400">
                  <c:v>3.9823</c:v>
                </c:pt>
                <c:pt idx="401">
                  <c:v>3.9647600000000001</c:v>
                </c:pt>
                <c:pt idx="402">
                  <c:v>4.1300499999999998</c:v>
                </c:pt>
                <c:pt idx="403">
                  <c:v>4.1119899999999996</c:v>
                </c:pt>
                <c:pt idx="404">
                  <c:v>4.1848299999999998</c:v>
                </c:pt>
                <c:pt idx="405">
                  <c:v>4.2608699999999997</c:v>
                </c:pt>
                <c:pt idx="406">
                  <c:v>4.2461000000000002</c:v>
                </c:pt>
                <c:pt idx="407">
                  <c:v>4.4117600000000001</c:v>
                </c:pt>
                <c:pt idx="408">
                  <c:v>4.4827599999999999</c:v>
                </c:pt>
                <c:pt idx="409">
                  <c:v>4.6471600000000004</c:v>
                </c:pt>
                <c:pt idx="410">
                  <c:v>4.8926999999999996</c:v>
                </c:pt>
                <c:pt idx="411">
                  <c:v>5.0341300000000002</c:v>
                </c:pt>
                <c:pt idx="412">
                  <c:v>5.2766000000000002</c:v>
                </c:pt>
                <c:pt idx="413">
                  <c:v>5.1694899999999997</c:v>
                </c:pt>
                <c:pt idx="414">
                  <c:v>5.0632900000000003</c:v>
                </c:pt>
                <c:pt idx="415">
                  <c:v>4.6218500000000002</c:v>
                </c:pt>
                <c:pt idx="416">
                  <c:v>4.4351500000000001</c:v>
                </c:pt>
                <c:pt idx="417">
                  <c:v>4.5871599999999999</c:v>
                </c:pt>
                <c:pt idx="418">
                  <c:v>4.65503</c:v>
                </c:pt>
                <c:pt idx="419">
                  <c:v>4.6395999999999997</c:v>
                </c:pt>
                <c:pt idx="420">
                  <c:v>5.1980199999999996</c:v>
                </c:pt>
                <c:pt idx="421">
                  <c:v>5.2631600000000001</c:v>
                </c:pt>
                <c:pt idx="422">
                  <c:v>5.2373200000000004</c:v>
                </c:pt>
                <c:pt idx="423">
                  <c:v>4.7116199999999999</c:v>
                </c:pt>
                <c:pt idx="424">
                  <c:v>4.3654000000000002</c:v>
                </c:pt>
                <c:pt idx="425">
                  <c:v>4.6736500000000003</c:v>
                </c:pt>
                <c:pt idx="426">
                  <c:v>4.81928</c:v>
                </c:pt>
                <c:pt idx="427">
                  <c:v>5.7028100000000004</c:v>
                </c:pt>
                <c:pt idx="428">
                  <c:v>6.1698700000000004</c:v>
                </c:pt>
                <c:pt idx="429">
                  <c:v>6.3795900000000003</c:v>
                </c:pt>
                <c:pt idx="430">
                  <c:v>6.1953899999999997</c:v>
                </c:pt>
                <c:pt idx="431">
                  <c:v>6.25495</c:v>
                </c:pt>
                <c:pt idx="432">
                  <c:v>5.6470599999999997</c:v>
                </c:pt>
                <c:pt idx="433">
                  <c:v>5.3125</c:v>
                </c:pt>
                <c:pt idx="434">
                  <c:v>4.8211500000000003</c:v>
                </c:pt>
                <c:pt idx="435">
                  <c:v>4.8099299999999996</c:v>
                </c:pt>
                <c:pt idx="436">
                  <c:v>5.0348600000000001</c:v>
                </c:pt>
                <c:pt idx="437">
                  <c:v>4.6959200000000001</c:v>
                </c:pt>
                <c:pt idx="438">
                  <c:v>4.36782</c:v>
                </c:pt>
                <c:pt idx="439">
                  <c:v>3.7993899999999998</c:v>
                </c:pt>
                <c:pt idx="440">
                  <c:v>3.3962300000000001</c:v>
                </c:pt>
                <c:pt idx="441">
                  <c:v>2.8485800000000001</c:v>
                </c:pt>
                <c:pt idx="442">
                  <c:v>3.06657</c:v>
                </c:pt>
                <c:pt idx="443">
                  <c:v>2.9806300000000001</c:v>
                </c:pt>
                <c:pt idx="444">
                  <c:v>2.6726100000000002</c:v>
                </c:pt>
                <c:pt idx="445">
                  <c:v>2.8189899999999999</c:v>
                </c:pt>
                <c:pt idx="446">
                  <c:v>3.1899099999999998</c:v>
                </c:pt>
                <c:pt idx="447">
                  <c:v>3.18283</c:v>
                </c:pt>
                <c:pt idx="448">
                  <c:v>3.0236000000000001</c:v>
                </c:pt>
                <c:pt idx="449">
                  <c:v>3.01471</c:v>
                </c:pt>
                <c:pt idx="450">
                  <c:v>3.1571199999999999</c:v>
                </c:pt>
                <c:pt idx="451">
                  <c:v>3.0746699999999998</c:v>
                </c:pt>
                <c:pt idx="452">
                  <c:v>2.9927000000000001</c:v>
                </c:pt>
                <c:pt idx="453">
                  <c:v>3.2798799999999999</c:v>
                </c:pt>
                <c:pt idx="454">
                  <c:v>3.12046</c:v>
                </c:pt>
                <c:pt idx="455">
                  <c:v>2.96671</c:v>
                </c:pt>
                <c:pt idx="456">
                  <c:v>3.2538</c:v>
                </c:pt>
                <c:pt idx="457">
                  <c:v>3.24675</c:v>
                </c:pt>
                <c:pt idx="458">
                  <c:v>3.0194100000000001</c:v>
                </c:pt>
                <c:pt idx="459">
                  <c:v>3.15638</c:v>
                </c:pt>
                <c:pt idx="460">
                  <c:v>3.22119</c:v>
                </c:pt>
                <c:pt idx="461">
                  <c:v>2.9978600000000002</c:v>
                </c:pt>
                <c:pt idx="462">
                  <c:v>2.8469799999999998</c:v>
                </c:pt>
                <c:pt idx="463">
                  <c:v>2.84091</c:v>
                </c:pt>
                <c:pt idx="464">
                  <c:v>2.7639999999999998</c:v>
                </c:pt>
                <c:pt idx="465">
                  <c:v>2.7522899999999999</c:v>
                </c:pt>
                <c:pt idx="466">
                  <c:v>2.7445499999999998</c:v>
                </c:pt>
                <c:pt idx="467">
                  <c:v>2.8109600000000001</c:v>
                </c:pt>
                <c:pt idx="468">
                  <c:v>2.4509799999999999</c:v>
                </c:pt>
                <c:pt idx="469">
                  <c:v>2.51572</c:v>
                </c:pt>
                <c:pt idx="470">
                  <c:v>2.65178</c:v>
                </c:pt>
                <c:pt idx="471">
                  <c:v>2.3643900000000002</c:v>
                </c:pt>
                <c:pt idx="472">
                  <c:v>2.2884899999999999</c:v>
                </c:pt>
                <c:pt idx="473">
                  <c:v>2.4948000000000001</c:v>
                </c:pt>
                <c:pt idx="474">
                  <c:v>2.69896</c:v>
                </c:pt>
                <c:pt idx="475">
                  <c:v>2.90055</c:v>
                </c:pt>
                <c:pt idx="476">
                  <c:v>2.9655200000000002</c:v>
                </c:pt>
                <c:pt idx="477">
                  <c:v>2.60989</c:v>
                </c:pt>
                <c:pt idx="478">
                  <c:v>2.6027399999999998</c:v>
                </c:pt>
                <c:pt idx="479">
                  <c:v>2.5973999999999999</c:v>
                </c:pt>
                <c:pt idx="480">
                  <c:v>2.8708100000000001</c:v>
                </c:pt>
                <c:pt idx="481">
                  <c:v>2.8629899999999999</c:v>
                </c:pt>
                <c:pt idx="482">
                  <c:v>2.78722</c:v>
                </c:pt>
                <c:pt idx="483">
                  <c:v>3.125</c:v>
                </c:pt>
                <c:pt idx="484">
                  <c:v>3.1186400000000001</c:v>
                </c:pt>
                <c:pt idx="485">
                  <c:v>3.0426000000000002</c:v>
                </c:pt>
                <c:pt idx="486">
                  <c:v>2.83019</c:v>
                </c:pt>
                <c:pt idx="487">
                  <c:v>2.6174499999999998</c:v>
                </c:pt>
                <c:pt idx="488">
                  <c:v>2.54521</c:v>
                </c:pt>
                <c:pt idx="489">
                  <c:v>2.74431</c:v>
                </c:pt>
                <c:pt idx="490">
                  <c:v>2.6034700000000002</c:v>
                </c:pt>
                <c:pt idx="491">
                  <c:v>2.53165</c:v>
                </c:pt>
                <c:pt idx="492">
                  <c:v>2.7907000000000002</c:v>
                </c:pt>
                <c:pt idx="493">
                  <c:v>2.7170299999999998</c:v>
                </c:pt>
                <c:pt idx="494">
                  <c:v>2.8439199999999998</c:v>
                </c:pt>
                <c:pt idx="495">
                  <c:v>2.8326699999999998</c:v>
                </c:pt>
                <c:pt idx="496">
                  <c:v>2.8270900000000001</c:v>
                </c:pt>
                <c:pt idx="497">
                  <c:v>2.82152</c:v>
                </c:pt>
                <c:pt idx="498">
                  <c:v>2.8833600000000001</c:v>
                </c:pt>
                <c:pt idx="499">
                  <c:v>2.8123</c:v>
                </c:pt>
                <c:pt idx="500">
                  <c:v>3.0045700000000002</c:v>
                </c:pt>
                <c:pt idx="501">
                  <c:v>3.06189</c:v>
                </c:pt>
                <c:pt idx="502">
                  <c:v>3.2530899999999998</c:v>
                </c:pt>
                <c:pt idx="503">
                  <c:v>3.3788200000000002</c:v>
                </c:pt>
                <c:pt idx="504">
                  <c:v>3.0381399999999998</c:v>
                </c:pt>
                <c:pt idx="505">
                  <c:v>3.03226</c:v>
                </c:pt>
                <c:pt idx="506">
                  <c:v>2.7652700000000001</c:v>
                </c:pt>
                <c:pt idx="507">
                  <c:v>2.4343400000000002</c:v>
                </c:pt>
                <c:pt idx="508">
                  <c:v>2.2378499999999999</c:v>
                </c:pt>
                <c:pt idx="509">
                  <c:v>2.2335699999999998</c:v>
                </c:pt>
                <c:pt idx="510">
                  <c:v>2.16561</c:v>
                </c:pt>
                <c:pt idx="511">
                  <c:v>2.2900800000000001</c:v>
                </c:pt>
                <c:pt idx="512">
                  <c:v>2.2193999999999998</c:v>
                </c:pt>
                <c:pt idx="513">
                  <c:v>2.0859700000000001</c:v>
                </c:pt>
                <c:pt idx="514">
                  <c:v>1.89036</c:v>
                </c:pt>
                <c:pt idx="515">
                  <c:v>1.6970499999999999</c:v>
                </c:pt>
                <c:pt idx="516">
                  <c:v>1.6311199999999999</c:v>
                </c:pt>
                <c:pt idx="517">
                  <c:v>1.4401999999999999</c:v>
                </c:pt>
                <c:pt idx="518">
                  <c:v>1.3767199999999999</c:v>
                </c:pt>
                <c:pt idx="519">
                  <c:v>1.4383999999999999</c:v>
                </c:pt>
                <c:pt idx="520">
                  <c:v>1.6885600000000001</c:v>
                </c:pt>
                <c:pt idx="521">
                  <c:v>1.62297</c:v>
                </c:pt>
                <c:pt idx="522">
                  <c:v>1.7456400000000001</c:v>
                </c:pt>
                <c:pt idx="523">
                  <c:v>1.6169199999999999</c:v>
                </c:pt>
                <c:pt idx="524">
                  <c:v>1.4268000000000001</c:v>
                </c:pt>
                <c:pt idx="525">
                  <c:v>1.48607</c:v>
                </c:pt>
                <c:pt idx="526">
                  <c:v>1.4842299999999999</c:v>
                </c:pt>
                <c:pt idx="527">
                  <c:v>1.6069199999999999</c:v>
                </c:pt>
                <c:pt idx="528">
                  <c:v>1.6666700000000001</c:v>
                </c:pt>
                <c:pt idx="529">
                  <c:v>1.6666700000000001</c:v>
                </c:pt>
                <c:pt idx="530">
                  <c:v>1.7283999999999999</c:v>
                </c:pt>
                <c:pt idx="531">
                  <c:v>2.2811300000000001</c:v>
                </c:pt>
                <c:pt idx="532">
                  <c:v>2.0910199999999999</c:v>
                </c:pt>
                <c:pt idx="533">
                  <c:v>1.9656</c:v>
                </c:pt>
                <c:pt idx="534">
                  <c:v>2.1446100000000001</c:v>
                </c:pt>
                <c:pt idx="535">
                  <c:v>2.2643800000000001</c:v>
                </c:pt>
                <c:pt idx="536">
                  <c:v>2.6299700000000001</c:v>
                </c:pt>
                <c:pt idx="537">
                  <c:v>2.5625399999999998</c:v>
                </c:pt>
                <c:pt idx="538">
                  <c:v>2.6203500000000002</c:v>
                </c:pt>
                <c:pt idx="539">
                  <c:v>2.6764000000000001</c:v>
                </c:pt>
                <c:pt idx="540">
                  <c:v>2.7929599999999999</c:v>
                </c:pt>
                <c:pt idx="541">
                  <c:v>3.2179700000000002</c:v>
                </c:pt>
                <c:pt idx="542">
                  <c:v>3.76214</c:v>
                </c:pt>
                <c:pt idx="543">
                  <c:v>3.0138600000000002</c:v>
                </c:pt>
                <c:pt idx="544">
                  <c:v>3.13253</c:v>
                </c:pt>
                <c:pt idx="545">
                  <c:v>3.7349399999999999</c:v>
                </c:pt>
                <c:pt idx="546">
                  <c:v>3.5992799999999998</c:v>
                </c:pt>
                <c:pt idx="547">
                  <c:v>3.3512900000000001</c:v>
                </c:pt>
                <c:pt idx="548">
                  <c:v>3.4565000000000001</c:v>
                </c:pt>
                <c:pt idx="549">
                  <c:v>3.4503300000000001</c:v>
                </c:pt>
                <c:pt idx="550">
                  <c:v>3.4441799999999998</c:v>
                </c:pt>
                <c:pt idx="551">
                  <c:v>3.4360200000000001</c:v>
                </c:pt>
                <c:pt idx="552">
                  <c:v>3.7212000000000001</c:v>
                </c:pt>
                <c:pt idx="553">
                  <c:v>3.5294099999999999</c:v>
                </c:pt>
                <c:pt idx="554">
                  <c:v>2.9824600000000001</c:v>
                </c:pt>
                <c:pt idx="555">
                  <c:v>3.2182599999999999</c:v>
                </c:pt>
                <c:pt idx="556">
                  <c:v>3.5630799999999998</c:v>
                </c:pt>
                <c:pt idx="557">
                  <c:v>3.1939600000000001</c:v>
                </c:pt>
                <c:pt idx="558">
                  <c:v>2.7214800000000001</c:v>
                </c:pt>
                <c:pt idx="559">
                  <c:v>2.7214800000000001</c:v>
                </c:pt>
                <c:pt idx="560">
                  <c:v>2.5921699999999999</c:v>
                </c:pt>
                <c:pt idx="561">
                  <c:v>2.1276600000000001</c:v>
                </c:pt>
                <c:pt idx="562">
                  <c:v>1.8943700000000001</c:v>
                </c:pt>
                <c:pt idx="563">
                  <c:v>1.6036699999999999</c:v>
                </c:pt>
                <c:pt idx="564">
                  <c:v>1.1959</c:v>
                </c:pt>
                <c:pt idx="565">
                  <c:v>1.13636</c:v>
                </c:pt>
                <c:pt idx="566">
                  <c:v>1.36286</c:v>
                </c:pt>
                <c:pt idx="567">
                  <c:v>1.6439900000000001</c:v>
                </c:pt>
                <c:pt idx="568">
                  <c:v>1.2408300000000001</c:v>
                </c:pt>
                <c:pt idx="569">
                  <c:v>1.0692200000000001</c:v>
                </c:pt>
                <c:pt idx="570">
                  <c:v>1.4656100000000001</c:v>
                </c:pt>
                <c:pt idx="571">
                  <c:v>1.74746</c:v>
                </c:pt>
                <c:pt idx="572">
                  <c:v>1.516</c:v>
                </c:pt>
                <c:pt idx="573">
                  <c:v>2.0270299999999999</c:v>
                </c:pt>
                <c:pt idx="574">
                  <c:v>2.25352</c:v>
                </c:pt>
                <c:pt idx="575">
                  <c:v>2.48027</c:v>
                </c:pt>
                <c:pt idx="576">
                  <c:v>2.75746</c:v>
                </c:pt>
                <c:pt idx="577">
                  <c:v>3.1460699999999999</c:v>
                </c:pt>
                <c:pt idx="578">
                  <c:v>3.02521</c:v>
                </c:pt>
                <c:pt idx="579">
                  <c:v>2.1751299999999998</c:v>
                </c:pt>
                <c:pt idx="580">
                  <c:v>1.89415</c:v>
                </c:pt>
                <c:pt idx="581">
                  <c:v>1.94878</c:v>
                </c:pt>
                <c:pt idx="582">
                  <c:v>2.0555599999999998</c:v>
                </c:pt>
                <c:pt idx="583">
                  <c:v>2.2160700000000002</c:v>
                </c:pt>
                <c:pt idx="584">
                  <c:v>2.37832</c:v>
                </c:pt>
                <c:pt idx="585">
                  <c:v>2.0419399999999999</c:v>
                </c:pt>
                <c:pt idx="586">
                  <c:v>1.9283699999999999</c:v>
                </c:pt>
                <c:pt idx="587">
                  <c:v>2.0352000000000001</c:v>
                </c:pt>
                <c:pt idx="588">
                  <c:v>2.0262899999999999</c:v>
                </c:pt>
                <c:pt idx="589">
                  <c:v>1.68845</c:v>
                </c:pt>
                <c:pt idx="590">
                  <c:v>1.7400800000000001</c:v>
                </c:pt>
                <c:pt idx="591">
                  <c:v>2.2925800000000001</c:v>
                </c:pt>
                <c:pt idx="592">
                  <c:v>2.8977599999999999</c:v>
                </c:pt>
                <c:pt idx="593">
                  <c:v>3.1676700000000002</c:v>
                </c:pt>
                <c:pt idx="594">
                  <c:v>2.9395799999999999</c:v>
                </c:pt>
                <c:pt idx="595">
                  <c:v>2.5474299999999999</c:v>
                </c:pt>
                <c:pt idx="596">
                  <c:v>2.5391699999999999</c:v>
                </c:pt>
                <c:pt idx="597">
                  <c:v>3.1909100000000001</c:v>
                </c:pt>
                <c:pt idx="598">
                  <c:v>3.6216200000000001</c:v>
                </c:pt>
                <c:pt idx="599">
                  <c:v>3.34232</c:v>
                </c:pt>
                <c:pt idx="600">
                  <c:v>2.8448699999999998</c:v>
                </c:pt>
                <c:pt idx="601">
                  <c:v>3.0530300000000001</c:v>
                </c:pt>
                <c:pt idx="602">
                  <c:v>3.2068400000000001</c:v>
                </c:pt>
                <c:pt idx="603">
                  <c:v>3.3617900000000001</c:v>
                </c:pt>
                <c:pt idx="604">
                  <c:v>2.8692899999999999</c:v>
                </c:pt>
                <c:pt idx="605">
                  <c:v>2.5410300000000001</c:v>
                </c:pt>
                <c:pt idx="606">
                  <c:v>3.0671599999999999</c:v>
                </c:pt>
                <c:pt idx="607">
                  <c:v>3.6469299999999998</c:v>
                </c:pt>
                <c:pt idx="608">
                  <c:v>4.7418300000000002</c:v>
                </c:pt>
                <c:pt idx="609">
                  <c:v>4.3501000000000003</c:v>
                </c:pt>
                <c:pt idx="610">
                  <c:v>3.3385500000000001</c:v>
                </c:pt>
                <c:pt idx="611">
                  <c:v>3.3385500000000001</c:v>
                </c:pt>
                <c:pt idx="612">
                  <c:v>4.0187900000000001</c:v>
                </c:pt>
                <c:pt idx="613">
                  <c:v>3.6382500000000002</c:v>
                </c:pt>
                <c:pt idx="614">
                  <c:v>3.4179200000000001</c:v>
                </c:pt>
                <c:pt idx="615">
                  <c:v>3.6138400000000002</c:v>
                </c:pt>
                <c:pt idx="616">
                  <c:v>3.9772699999999999</c:v>
                </c:pt>
                <c:pt idx="617">
                  <c:v>4.1817200000000003</c:v>
                </c:pt>
                <c:pt idx="618">
                  <c:v>4.1046699999999996</c:v>
                </c:pt>
                <c:pt idx="619">
                  <c:v>3.9265699999999999</c:v>
                </c:pt>
                <c:pt idx="620">
                  <c:v>2.01207</c:v>
                </c:pt>
                <c:pt idx="621">
                  <c:v>1.4063300000000001</c:v>
                </c:pt>
                <c:pt idx="622">
                  <c:v>1.9686999999999999</c:v>
                </c:pt>
                <c:pt idx="623">
                  <c:v>2.5239799999999999</c:v>
                </c:pt>
                <c:pt idx="624">
                  <c:v>2.0757699999999999</c:v>
                </c:pt>
                <c:pt idx="625">
                  <c:v>2.4202599999999999</c:v>
                </c:pt>
                <c:pt idx="626">
                  <c:v>2.7982</c:v>
                </c:pt>
                <c:pt idx="627">
                  <c:v>2.5929199999999999</c:v>
                </c:pt>
                <c:pt idx="628">
                  <c:v>2.7098900000000001</c:v>
                </c:pt>
                <c:pt idx="629">
                  <c:v>2.6927699999999999</c:v>
                </c:pt>
                <c:pt idx="630">
                  <c:v>2.3178899999999998</c:v>
                </c:pt>
                <c:pt idx="631">
                  <c:v>1.8974500000000001</c:v>
                </c:pt>
                <c:pt idx="632">
                  <c:v>2.8338299999999998</c:v>
                </c:pt>
                <c:pt idx="633">
                  <c:v>3.6107</c:v>
                </c:pt>
                <c:pt idx="634">
                  <c:v>4.3732699999999998</c:v>
                </c:pt>
                <c:pt idx="635">
                  <c:v>4.1088100000000001</c:v>
                </c:pt>
                <c:pt idx="636">
                  <c:v>4.2946999999999997</c:v>
                </c:pt>
                <c:pt idx="637">
                  <c:v>4.1429600000000004</c:v>
                </c:pt>
                <c:pt idx="638">
                  <c:v>3.9748999999999999</c:v>
                </c:pt>
                <c:pt idx="639">
                  <c:v>3.9037600000000001</c:v>
                </c:pt>
                <c:pt idx="640">
                  <c:v>4.0884099999999997</c:v>
                </c:pt>
                <c:pt idx="641">
                  <c:v>4.9359700000000002</c:v>
                </c:pt>
                <c:pt idx="642">
                  <c:v>5.4975100000000001</c:v>
                </c:pt>
                <c:pt idx="643">
                  <c:v>5.30802</c:v>
                </c:pt>
                <c:pt idx="644">
                  <c:v>4.9533199999999997</c:v>
                </c:pt>
                <c:pt idx="645">
                  <c:v>3.7310599999999998</c:v>
                </c:pt>
                <c:pt idx="646">
                  <c:v>1.09992</c:v>
                </c:pt>
                <c:pt idx="647">
                  <c:v>-2.223E-2</c:v>
                </c:pt>
                <c:pt idx="648">
                  <c:v>-0.11359</c:v>
                </c:pt>
                <c:pt idx="649">
                  <c:v>8.4600000000000005E-3</c:v>
                </c:pt>
                <c:pt idx="650">
                  <c:v>-0.44647999999999999</c:v>
                </c:pt>
                <c:pt idx="651">
                  <c:v>-0.57632000000000005</c:v>
                </c:pt>
                <c:pt idx="652">
                  <c:v>-1.01576</c:v>
                </c:pt>
                <c:pt idx="653">
                  <c:v>-1.2291700000000001</c:v>
                </c:pt>
                <c:pt idx="654">
                  <c:v>-1.9587600000000001</c:v>
                </c:pt>
                <c:pt idx="655">
                  <c:v>-1.48384</c:v>
                </c:pt>
                <c:pt idx="656">
                  <c:v>-1.3779399999999999</c:v>
                </c:pt>
                <c:pt idx="657">
                  <c:v>-0.22397</c:v>
                </c:pt>
                <c:pt idx="658">
                  <c:v>1.91459</c:v>
                </c:pt>
                <c:pt idx="659">
                  <c:v>2.81412</c:v>
                </c:pt>
                <c:pt idx="660">
                  <c:v>2.6211099999999998</c:v>
                </c:pt>
                <c:pt idx="661">
                  <c:v>2.1513399999999998</c:v>
                </c:pt>
                <c:pt idx="662">
                  <c:v>2.2861699999999998</c:v>
                </c:pt>
                <c:pt idx="663">
                  <c:v>2.2067700000000001</c:v>
                </c:pt>
                <c:pt idx="664">
                  <c:v>2.0035500000000002</c:v>
                </c:pt>
                <c:pt idx="665">
                  <c:v>1.1215599999999999</c:v>
                </c:pt>
                <c:pt idx="666">
                  <c:v>1.3407800000000001</c:v>
                </c:pt>
                <c:pt idx="667">
                  <c:v>1.15018</c:v>
                </c:pt>
                <c:pt idx="668">
                  <c:v>1.1183099999999999</c:v>
                </c:pt>
                <c:pt idx="669">
                  <c:v>1.1667000000000001</c:v>
                </c:pt>
                <c:pt idx="670">
                  <c:v>1.0845400000000001</c:v>
                </c:pt>
                <c:pt idx="671">
                  <c:v>1.4377899999999999</c:v>
                </c:pt>
                <c:pt idx="672">
                  <c:v>1.68285</c:v>
                </c:pt>
                <c:pt idx="673">
                  <c:v>2.1276600000000001</c:v>
                </c:pt>
                <c:pt idx="674">
                  <c:v>2.6183200000000002</c:v>
                </c:pt>
                <c:pt idx="675">
                  <c:v>3.0620599999999998</c:v>
                </c:pt>
                <c:pt idx="676">
                  <c:v>3.4879699999999998</c:v>
                </c:pt>
                <c:pt idx="677">
                  <c:v>3.5184299999999999</c:v>
                </c:pt>
                <c:pt idx="678">
                  <c:v>3.59091</c:v>
                </c:pt>
                <c:pt idx="679">
                  <c:v>3.7439800000000001</c:v>
                </c:pt>
                <c:pt idx="680">
                  <c:v>3.8488099999999998</c:v>
                </c:pt>
                <c:pt idx="681">
                  <c:v>3.5501200000000002</c:v>
                </c:pt>
                <c:pt idx="682">
                  <c:v>3.44597</c:v>
                </c:pt>
                <c:pt idx="683">
                  <c:v>3.0266899999999999</c:v>
                </c:pt>
                <c:pt idx="684">
                  <c:v>2.9893999999999998</c:v>
                </c:pt>
                <c:pt idx="685">
                  <c:v>2.8755700000000002</c:v>
                </c:pt>
                <c:pt idx="686">
                  <c:v>2.6102500000000002</c:v>
                </c:pt>
                <c:pt idx="687">
                  <c:v>2.2815300000000001</c:v>
                </c:pt>
                <c:pt idx="688">
                  <c:v>1.74146</c:v>
                </c:pt>
                <c:pt idx="689">
                  <c:v>1.6834100000000001</c:v>
                </c:pt>
                <c:pt idx="690">
                  <c:v>1.40405</c:v>
                </c:pt>
                <c:pt idx="691">
                  <c:v>1.69363</c:v>
                </c:pt>
                <c:pt idx="692">
                  <c:v>1.9534499999999999</c:v>
                </c:pt>
                <c:pt idx="693">
                  <c:v>2.1736200000000001</c:v>
                </c:pt>
                <c:pt idx="694">
                  <c:v>1.78071</c:v>
                </c:pt>
                <c:pt idx="695">
                  <c:v>1.76979</c:v>
                </c:pt>
                <c:pt idx="696">
                  <c:v>1.6179399999999999</c:v>
                </c:pt>
                <c:pt idx="697">
                  <c:v>1.9791099999999999</c:v>
                </c:pt>
                <c:pt idx="698">
                  <c:v>1.47641</c:v>
                </c:pt>
                <c:pt idx="699">
                  <c:v>1.0908800000000001</c:v>
                </c:pt>
                <c:pt idx="700">
                  <c:v>1.4008799999999999</c:v>
                </c:pt>
                <c:pt idx="701">
                  <c:v>1.7307699999999999</c:v>
                </c:pt>
                <c:pt idx="702">
                  <c:v>1.9231400000000001</c:v>
                </c:pt>
                <c:pt idx="703">
                  <c:v>1.5232000000000001</c:v>
                </c:pt>
                <c:pt idx="704">
                  <c:v>1.15489</c:v>
                </c:pt>
                <c:pt idx="705">
                  <c:v>0.93293999999999999</c:v>
                </c:pt>
                <c:pt idx="706">
                  <c:v>1.2266300000000001</c:v>
                </c:pt>
                <c:pt idx="707">
                  <c:v>1.5279100000000001</c:v>
                </c:pt>
                <c:pt idx="708">
                  <c:v>1.59175</c:v>
                </c:pt>
                <c:pt idx="709">
                  <c:v>1.0966400000000001</c:v>
                </c:pt>
                <c:pt idx="710">
                  <c:v>1.52641</c:v>
                </c:pt>
                <c:pt idx="711">
                  <c:v>1.9717499999999999</c:v>
                </c:pt>
                <c:pt idx="712">
                  <c:v>2.13802</c:v>
                </c:pt>
                <c:pt idx="713">
                  <c:v>2.0487299999999999</c:v>
                </c:pt>
                <c:pt idx="714">
                  <c:v>1.98129</c:v>
                </c:pt>
                <c:pt idx="715">
                  <c:v>1.7119899999999999</c:v>
                </c:pt>
                <c:pt idx="716">
                  <c:v>1.64818</c:v>
                </c:pt>
                <c:pt idx="717">
                  <c:v>1.64598</c:v>
                </c:pt>
                <c:pt idx="718">
                  <c:v>1.29423</c:v>
                </c:pt>
                <c:pt idx="719">
                  <c:v>0.67618999999999996</c:v>
                </c:pt>
                <c:pt idx="720">
                  <c:v>-0.19181000000000001</c:v>
                </c:pt>
                <c:pt idx="721">
                  <c:v>-7.2230000000000003E-2</c:v>
                </c:pt>
                <c:pt idx="722">
                  <c:v>-2.121E-2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66-492F-9523-4D050FC84A7D}"/>
            </c:ext>
          </c:extLst>
        </c:ser>
        <c:ser>
          <c:idx val="2"/>
          <c:order val="2"/>
          <c:tx>
            <c:v>Real Interest Rate</c:v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'[Interest Rates.xls]Data'!$A$2:$A$724</c:f>
              <c:numCache>
                <c:formatCode>yyyy\-mm\-dd</c:formatCode>
                <c:ptCount val="723"/>
                <c:pt idx="0">
                  <c:v>20090</c:v>
                </c:pt>
                <c:pt idx="1">
                  <c:v>20121</c:v>
                </c:pt>
                <c:pt idx="2">
                  <c:v>20149</c:v>
                </c:pt>
                <c:pt idx="3">
                  <c:v>20180</c:v>
                </c:pt>
                <c:pt idx="4">
                  <c:v>20210</c:v>
                </c:pt>
                <c:pt idx="5">
                  <c:v>20241</c:v>
                </c:pt>
                <c:pt idx="6">
                  <c:v>20271</c:v>
                </c:pt>
                <c:pt idx="7">
                  <c:v>20302</c:v>
                </c:pt>
                <c:pt idx="8">
                  <c:v>20333</c:v>
                </c:pt>
                <c:pt idx="9">
                  <c:v>20363</c:v>
                </c:pt>
                <c:pt idx="10">
                  <c:v>20394</c:v>
                </c:pt>
                <c:pt idx="11">
                  <c:v>20424</c:v>
                </c:pt>
                <c:pt idx="12">
                  <c:v>20455</c:v>
                </c:pt>
                <c:pt idx="13">
                  <c:v>20486</c:v>
                </c:pt>
                <c:pt idx="14">
                  <c:v>20515</c:v>
                </c:pt>
                <c:pt idx="15">
                  <c:v>20546</c:v>
                </c:pt>
                <c:pt idx="16">
                  <c:v>20576</c:v>
                </c:pt>
                <c:pt idx="17">
                  <c:v>20607</c:v>
                </c:pt>
                <c:pt idx="18">
                  <c:v>20637</c:v>
                </c:pt>
                <c:pt idx="19">
                  <c:v>20668</c:v>
                </c:pt>
                <c:pt idx="20">
                  <c:v>20699</c:v>
                </c:pt>
                <c:pt idx="21">
                  <c:v>20729</c:v>
                </c:pt>
                <c:pt idx="22">
                  <c:v>20760</c:v>
                </c:pt>
                <c:pt idx="23">
                  <c:v>20790</c:v>
                </c:pt>
                <c:pt idx="24">
                  <c:v>20821</c:v>
                </c:pt>
                <c:pt idx="25">
                  <c:v>20852</c:v>
                </c:pt>
                <c:pt idx="26">
                  <c:v>20880</c:v>
                </c:pt>
                <c:pt idx="27">
                  <c:v>20911</c:v>
                </c:pt>
                <c:pt idx="28">
                  <c:v>20941</c:v>
                </c:pt>
                <c:pt idx="29">
                  <c:v>20972</c:v>
                </c:pt>
                <c:pt idx="30">
                  <c:v>21002</c:v>
                </c:pt>
                <c:pt idx="31">
                  <c:v>21033</c:v>
                </c:pt>
                <c:pt idx="32">
                  <c:v>21064</c:v>
                </c:pt>
                <c:pt idx="33">
                  <c:v>21094</c:v>
                </c:pt>
                <c:pt idx="34">
                  <c:v>21125</c:v>
                </c:pt>
                <c:pt idx="35">
                  <c:v>21155</c:v>
                </c:pt>
                <c:pt idx="36">
                  <c:v>21186</c:v>
                </c:pt>
                <c:pt idx="37">
                  <c:v>21217</c:v>
                </c:pt>
                <c:pt idx="38">
                  <c:v>21245</c:v>
                </c:pt>
                <c:pt idx="39">
                  <c:v>21276</c:v>
                </c:pt>
                <c:pt idx="40">
                  <c:v>21306</c:v>
                </c:pt>
                <c:pt idx="41">
                  <c:v>21337</c:v>
                </c:pt>
                <c:pt idx="42">
                  <c:v>21367</c:v>
                </c:pt>
                <c:pt idx="43">
                  <c:v>21398</c:v>
                </c:pt>
                <c:pt idx="44">
                  <c:v>21429</c:v>
                </c:pt>
                <c:pt idx="45">
                  <c:v>21459</c:v>
                </c:pt>
                <c:pt idx="46">
                  <c:v>21490</c:v>
                </c:pt>
                <c:pt idx="47">
                  <c:v>21520</c:v>
                </c:pt>
                <c:pt idx="48">
                  <c:v>21551</c:v>
                </c:pt>
                <c:pt idx="49">
                  <c:v>21582</c:v>
                </c:pt>
                <c:pt idx="50">
                  <c:v>21610</c:v>
                </c:pt>
                <c:pt idx="51">
                  <c:v>21641</c:v>
                </c:pt>
                <c:pt idx="52">
                  <c:v>21671</c:v>
                </c:pt>
                <c:pt idx="53">
                  <c:v>21702</c:v>
                </c:pt>
                <c:pt idx="54">
                  <c:v>21732</c:v>
                </c:pt>
                <c:pt idx="55">
                  <c:v>21763</c:v>
                </c:pt>
                <c:pt idx="56">
                  <c:v>21794</c:v>
                </c:pt>
                <c:pt idx="57">
                  <c:v>21824</c:v>
                </c:pt>
                <c:pt idx="58">
                  <c:v>21855</c:v>
                </c:pt>
                <c:pt idx="59">
                  <c:v>21885</c:v>
                </c:pt>
                <c:pt idx="60">
                  <c:v>21916</c:v>
                </c:pt>
                <c:pt idx="61">
                  <c:v>21947</c:v>
                </c:pt>
                <c:pt idx="62">
                  <c:v>21976</c:v>
                </c:pt>
                <c:pt idx="63">
                  <c:v>22007</c:v>
                </c:pt>
                <c:pt idx="64">
                  <c:v>22037</c:v>
                </c:pt>
                <c:pt idx="65">
                  <c:v>22068</c:v>
                </c:pt>
                <c:pt idx="66">
                  <c:v>22098</c:v>
                </c:pt>
                <c:pt idx="67">
                  <c:v>22129</c:v>
                </c:pt>
                <c:pt idx="68">
                  <c:v>22160</c:v>
                </c:pt>
                <c:pt idx="69">
                  <c:v>22190</c:v>
                </c:pt>
                <c:pt idx="70">
                  <c:v>22221</c:v>
                </c:pt>
                <c:pt idx="71">
                  <c:v>22251</c:v>
                </c:pt>
                <c:pt idx="72">
                  <c:v>22282</c:v>
                </c:pt>
                <c:pt idx="73">
                  <c:v>22313</c:v>
                </c:pt>
                <c:pt idx="74">
                  <c:v>22341</c:v>
                </c:pt>
                <c:pt idx="75">
                  <c:v>22372</c:v>
                </c:pt>
                <c:pt idx="76">
                  <c:v>22402</c:v>
                </c:pt>
                <c:pt idx="77">
                  <c:v>22433</c:v>
                </c:pt>
                <c:pt idx="78">
                  <c:v>22463</c:v>
                </c:pt>
                <c:pt idx="79">
                  <c:v>22494</c:v>
                </c:pt>
                <c:pt idx="80">
                  <c:v>22525</c:v>
                </c:pt>
                <c:pt idx="81">
                  <c:v>22555</c:v>
                </c:pt>
                <c:pt idx="82">
                  <c:v>22586</c:v>
                </c:pt>
                <c:pt idx="83">
                  <c:v>22616</c:v>
                </c:pt>
                <c:pt idx="84">
                  <c:v>22647</c:v>
                </c:pt>
                <c:pt idx="85">
                  <c:v>22678</c:v>
                </c:pt>
                <c:pt idx="86">
                  <c:v>22706</c:v>
                </c:pt>
                <c:pt idx="87">
                  <c:v>22737</c:v>
                </c:pt>
                <c:pt idx="88">
                  <c:v>22767</c:v>
                </c:pt>
                <c:pt idx="89">
                  <c:v>22798</c:v>
                </c:pt>
                <c:pt idx="90">
                  <c:v>22828</c:v>
                </c:pt>
                <c:pt idx="91">
                  <c:v>22859</c:v>
                </c:pt>
                <c:pt idx="92">
                  <c:v>22890</c:v>
                </c:pt>
                <c:pt idx="93">
                  <c:v>22920</c:v>
                </c:pt>
                <c:pt idx="94">
                  <c:v>22951</c:v>
                </c:pt>
                <c:pt idx="95">
                  <c:v>22981</c:v>
                </c:pt>
                <c:pt idx="96">
                  <c:v>23012</c:v>
                </c:pt>
                <c:pt idx="97">
                  <c:v>23043</c:v>
                </c:pt>
                <c:pt idx="98">
                  <c:v>23071</c:v>
                </c:pt>
                <c:pt idx="99">
                  <c:v>23102</c:v>
                </c:pt>
                <c:pt idx="100">
                  <c:v>23132</c:v>
                </c:pt>
                <c:pt idx="101">
                  <c:v>23163</c:v>
                </c:pt>
                <c:pt idx="102">
                  <c:v>23193</c:v>
                </c:pt>
                <c:pt idx="103">
                  <c:v>23224</c:v>
                </c:pt>
                <c:pt idx="104">
                  <c:v>23255</c:v>
                </c:pt>
                <c:pt idx="105">
                  <c:v>23285</c:v>
                </c:pt>
                <c:pt idx="106">
                  <c:v>23316</c:v>
                </c:pt>
                <c:pt idx="107">
                  <c:v>23346</c:v>
                </c:pt>
                <c:pt idx="108">
                  <c:v>23377</c:v>
                </c:pt>
                <c:pt idx="109">
                  <c:v>23408</c:v>
                </c:pt>
                <c:pt idx="110">
                  <c:v>23437</c:v>
                </c:pt>
                <c:pt idx="111">
                  <c:v>23468</c:v>
                </c:pt>
                <c:pt idx="112">
                  <c:v>23498</c:v>
                </c:pt>
                <c:pt idx="113">
                  <c:v>23529</c:v>
                </c:pt>
                <c:pt idx="114">
                  <c:v>23559</c:v>
                </c:pt>
                <c:pt idx="115">
                  <c:v>23590</c:v>
                </c:pt>
                <c:pt idx="116">
                  <c:v>23621</c:v>
                </c:pt>
                <c:pt idx="117">
                  <c:v>23651</c:v>
                </c:pt>
                <c:pt idx="118">
                  <c:v>23682</c:v>
                </c:pt>
                <c:pt idx="119">
                  <c:v>23712</c:v>
                </c:pt>
                <c:pt idx="120">
                  <c:v>23743</c:v>
                </c:pt>
                <c:pt idx="121">
                  <c:v>23774</c:v>
                </c:pt>
                <c:pt idx="122">
                  <c:v>23802</c:v>
                </c:pt>
                <c:pt idx="123">
                  <c:v>23833</c:v>
                </c:pt>
                <c:pt idx="124">
                  <c:v>23863</c:v>
                </c:pt>
                <c:pt idx="125">
                  <c:v>23894</c:v>
                </c:pt>
                <c:pt idx="126">
                  <c:v>23924</c:v>
                </c:pt>
                <c:pt idx="127">
                  <c:v>23955</c:v>
                </c:pt>
                <c:pt idx="128">
                  <c:v>23986</c:v>
                </c:pt>
                <c:pt idx="129">
                  <c:v>24016</c:v>
                </c:pt>
                <c:pt idx="130">
                  <c:v>24047</c:v>
                </c:pt>
                <c:pt idx="131">
                  <c:v>24077</c:v>
                </c:pt>
                <c:pt idx="132">
                  <c:v>24108</c:v>
                </c:pt>
                <c:pt idx="133">
                  <c:v>24139</c:v>
                </c:pt>
                <c:pt idx="134">
                  <c:v>24167</c:v>
                </c:pt>
                <c:pt idx="135">
                  <c:v>24198</c:v>
                </c:pt>
                <c:pt idx="136">
                  <c:v>24228</c:v>
                </c:pt>
                <c:pt idx="137">
                  <c:v>24259</c:v>
                </c:pt>
                <c:pt idx="138">
                  <c:v>24289</c:v>
                </c:pt>
                <c:pt idx="139">
                  <c:v>24320</c:v>
                </c:pt>
                <c:pt idx="140">
                  <c:v>24351</c:v>
                </c:pt>
                <c:pt idx="141">
                  <c:v>24381</c:v>
                </c:pt>
                <c:pt idx="142">
                  <c:v>24412</c:v>
                </c:pt>
                <c:pt idx="143">
                  <c:v>24442</c:v>
                </c:pt>
                <c:pt idx="144">
                  <c:v>24473</c:v>
                </c:pt>
                <c:pt idx="145">
                  <c:v>24504</c:v>
                </c:pt>
                <c:pt idx="146">
                  <c:v>24532</c:v>
                </c:pt>
                <c:pt idx="147">
                  <c:v>24563</c:v>
                </c:pt>
                <c:pt idx="148">
                  <c:v>24593</c:v>
                </c:pt>
                <c:pt idx="149">
                  <c:v>24624</c:v>
                </c:pt>
                <c:pt idx="150">
                  <c:v>24654</c:v>
                </c:pt>
                <c:pt idx="151">
                  <c:v>24685</c:v>
                </c:pt>
                <c:pt idx="152">
                  <c:v>24716</c:v>
                </c:pt>
                <c:pt idx="153">
                  <c:v>24746</c:v>
                </c:pt>
                <c:pt idx="154">
                  <c:v>24777</c:v>
                </c:pt>
                <c:pt idx="155">
                  <c:v>24807</c:v>
                </c:pt>
                <c:pt idx="156">
                  <c:v>24838</c:v>
                </c:pt>
                <c:pt idx="157">
                  <c:v>24869</c:v>
                </c:pt>
                <c:pt idx="158">
                  <c:v>24898</c:v>
                </c:pt>
                <c:pt idx="159">
                  <c:v>24929</c:v>
                </c:pt>
                <c:pt idx="160">
                  <c:v>24959</c:v>
                </c:pt>
                <c:pt idx="161">
                  <c:v>24990</c:v>
                </c:pt>
                <c:pt idx="162">
                  <c:v>25020</c:v>
                </c:pt>
                <c:pt idx="163">
                  <c:v>25051</c:v>
                </c:pt>
                <c:pt idx="164">
                  <c:v>25082</c:v>
                </c:pt>
                <c:pt idx="165">
                  <c:v>25112</c:v>
                </c:pt>
                <c:pt idx="166">
                  <c:v>25143</c:v>
                </c:pt>
                <c:pt idx="167">
                  <c:v>25173</c:v>
                </c:pt>
                <c:pt idx="168">
                  <c:v>25204</c:v>
                </c:pt>
                <c:pt idx="169">
                  <c:v>25235</c:v>
                </c:pt>
                <c:pt idx="170">
                  <c:v>25263</c:v>
                </c:pt>
                <c:pt idx="171">
                  <c:v>25294</c:v>
                </c:pt>
                <c:pt idx="172">
                  <c:v>25324</c:v>
                </c:pt>
                <c:pt idx="173">
                  <c:v>25355</c:v>
                </c:pt>
                <c:pt idx="174">
                  <c:v>25385</c:v>
                </c:pt>
                <c:pt idx="175">
                  <c:v>25416</c:v>
                </c:pt>
                <c:pt idx="176">
                  <c:v>25447</c:v>
                </c:pt>
                <c:pt idx="177">
                  <c:v>25477</c:v>
                </c:pt>
                <c:pt idx="178">
                  <c:v>25508</c:v>
                </c:pt>
                <c:pt idx="179">
                  <c:v>25538</c:v>
                </c:pt>
                <c:pt idx="180">
                  <c:v>25569</c:v>
                </c:pt>
                <c:pt idx="181">
                  <c:v>25600</c:v>
                </c:pt>
                <c:pt idx="182">
                  <c:v>25628</c:v>
                </c:pt>
                <c:pt idx="183">
                  <c:v>25659</c:v>
                </c:pt>
                <c:pt idx="184">
                  <c:v>25689</c:v>
                </c:pt>
                <c:pt idx="185">
                  <c:v>25720</c:v>
                </c:pt>
                <c:pt idx="186">
                  <c:v>25750</c:v>
                </c:pt>
                <c:pt idx="187">
                  <c:v>25781</c:v>
                </c:pt>
                <c:pt idx="188">
                  <c:v>25812</c:v>
                </c:pt>
                <c:pt idx="189">
                  <c:v>25842</c:v>
                </c:pt>
                <c:pt idx="190">
                  <c:v>25873</c:v>
                </c:pt>
                <c:pt idx="191">
                  <c:v>25903</c:v>
                </c:pt>
                <c:pt idx="192">
                  <c:v>25934</c:v>
                </c:pt>
                <c:pt idx="193">
                  <c:v>25965</c:v>
                </c:pt>
                <c:pt idx="194">
                  <c:v>25993</c:v>
                </c:pt>
                <c:pt idx="195">
                  <c:v>26024</c:v>
                </c:pt>
                <c:pt idx="196">
                  <c:v>26054</c:v>
                </c:pt>
                <c:pt idx="197">
                  <c:v>26085</c:v>
                </c:pt>
                <c:pt idx="198">
                  <c:v>26115</c:v>
                </c:pt>
                <c:pt idx="199">
                  <c:v>26146</c:v>
                </c:pt>
                <c:pt idx="200">
                  <c:v>26177</c:v>
                </c:pt>
                <c:pt idx="201">
                  <c:v>26207</c:v>
                </c:pt>
                <c:pt idx="202">
                  <c:v>26238</c:v>
                </c:pt>
                <c:pt idx="203">
                  <c:v>26268</c:v>
                </c:pt>
                <c:pt idx="204">
                  <c:v>26299</c:v>
                </c:pt>
                <c:pt idx="205">
                  <c:v>26330</c:v>
                </c:pt>
                <c:pt idx="206">
                  <c:v>26359</c:v>
                </c:pt>
                <c:pt idx="207">
                  <c:v>26390</c:v>
                </c:pt>
                <c:pt idx="208">
                  <c:v>26420</c:v>
                </c:pt>
                <c:pt idx="209">
                  <c:v>26451</c:v>
                </c:pt>
                <c:pt idx="210">
                  <c:v>26481</c:v>
                </c:pt>
                <c:pt idx="211">
                  <c:v>26512</c:v>
                </c:pt>
                <c:pt idx="212">
                  <c:v>26543</c:v>
                </c:pt>
                <c:pt idx="213">
                  <c:v>26573</c:v>
                </c:pt>
                <c:pt idx="214">
                  <c:v>26604</c:v>
                </c:pt>
                <c:pt idx="215">
                  <c:v>26634</c:v>
                </c:pt>
                <c:pt idx="216">
                  <c:v>26665</c:v>
                </c:pt>
                <c:pt idx="217">
                  <c:v>26696</c:v>
                </c:pt>
                <c:pt idx="218">
                  <c:v>26724</c:v>
                </c:pt>
                <c:pt idx="219">
                  <c:v>26755</c:v>
                </c:pt>
                <c:pt idx="220">
                  <c:v>26785</c:v>
                </c:pt>
                <c:pt idx="221">
                  <c:v>26816</c:v>
                </c:pt>
                <c:pt idx="222">
                  <c:v>26846</c:v>
                </c:pt>
                <c:pt idx="223">
                  <c:v>26877</c:v>
                </c:pt>
                <c:pt idx="224">
                  <c:v>26908</c:v>
                </c:pt>
                <c:pt idx="225">
                  <c:v>26938</c:v>
                </c:pt>
                <c:pt idx="226">
                  <c:v>26969</c:v>
                </c:pt>
                <c:pt idx="227">
                  <c:v>26999</c:v>
                </c:pt>
                <c:pt idx="228">
                  <c:v>27030</c:v>
                </c:pt>
                <c:pt idx="229">
                  <c:v>27061</c:v>
                </c:pt>
                <c:pt idx="230">
                  <c:v>27089</c:v>
                </c:pt>
                <c:pt idx="231">
                  <c:v>27120</c:v>
                </c:pt>
                <c:pt idx="232">
                  <c:v>27150</c:v>
                </c:pt>
                <c:pt idx="233">
                  <c:v>27181</c:v>
                </c:pt>
                <c:pt idx="234">
                  <c:v>27211</c:v>
                </c:pt>
                <c:pt idx="235">
                  <c:v>27242</c:v>
                </c:pt>
                <c:pt idx="236">
                  <c:v>27273</c:v>
                </c:pt>
                <c:pt idx="237">
                  <c:v>27303</c:v>
                </c:pt>
                <c:pt idx="238">
                  <c:v>27334</c:v>
                </c:pt>
                <c:pt idx="239">
                  <c:v>27364</c:v>
                </c:pt>
                <c:pt idx="240">
                  <c:v>27395</c:v>
                </c:pt>
                <c:pt idx="241">
                  <c:v>27426</c:v>
                </c:pt>
                <c:pt idx="242">
                  <c:v>27454</c:v>
                </c:pt>
                <c:pt idx="243">
                  <c:v>27485</c:v>
                </c:pt>
                <c:pt idx="244">
                  <c:v>27515</c:v>
                </c:pt>
                <c:pt idx="245">
                  <c:v>27546</c:v>
                </c:pt>
                <c:pt idx="246">
                  <c:v>27576</c:v>
                </c:pt>
                <c:pt idx="247">
                  <c:v>27607</c:v>
                </c:pt>
                <c:pt idx="248">
                  <c:v>27638</c:v>
                </c:pt>
                <c:pt idx="249">
                  <c:v>27668</c:v>
                </c:pt>
                <c:pt idx="250">
                  <c:v>27699</c:v>
                </c:pt>
                <c:pt idx="251">
                  <c:v>27729</c:v>
                </c:pt>
                <c:pt idx="252">
                  <c:v>27760</c:v>
                </c:pt>
                <c:pt idx="253">
                  <c:v>27791</c:v>
                </c:pt>
                <c:pt idx="254">
                  <c:v>27820</c:v>
                </c:pt>
                <c:pt idx="255">
                  <c:v>27851</c:v>
                </c:pt>
                <c:pt idx="256">
                  <c:v>27881</c:v>
                </c:pt>
                <c:pt idx="257">
                  <c:v>27912</c:v>
                </c:pt>
                <c:pt idx="258">
                  <c:v>27942</c:v>
                </c:pt>
                <c:pt idx="259">
                  <c:v>27973</c:v>
                </c:pt>
                <c:pt idx="260">
                  <c:v>28004</c:v>
                </c:pt>
                <c:pt idx="261">
                  <c:v>28034</c:v>
                </c:pt>
                <c:pt idx="262">
                  <c:v>28065</c:v>
                </c:pt>
                <c:pt idx="263">
                  <c:v>28095</c:v>
                </c:pt>
                <c:pt idx="264">
                  <c:v>28126</c:v>
                </c:pt>
                <c:pt idx="265">
                  <c:v>28157</c:v>
                </c:pt>
                <c:pt idx="266">
                  <c:v>28185</c:v>
                </c:pt>
                <c:pt idx="267">
                  <c:v>28216</c:v>
                </c:pt>
                <c:pt idx="268">
                  <c:v>28246</c:v>
                </c:pt>
                <c:pt idx="269">
                  <c:v>28277</c:v>
                </c:pt>
                <c:pt idx="270">
                  <c:v>28307</c:v>
                </c:pt>
                <c:pt idx="271">
                  <c:v>28338</c:v>
                </c:pt>
                <c:pt idx="272">
                  <c:v>28369</c:v>
                </c:pt>
                <c:pt idx="273">
                  <c:v>28399</c:v>
                </c:pt>
                <c:pt idx="274">
                  <c:v>28430</c:v>
                </c:pt>
                <c:pt idx="275">
                  <c:v>28460</c:v>
                </c:pt>
                <c:pt idx="276">
                  <c:v>28491</c:v>
                </c:pt>
                <c:pt idx="277">
                  <c:v>28522</c:v>
                </c:pt>
                <c:pt idx="278">
                  <c:v>28550</c:v>
                </c:pt>
                <c:pt idx="279">
                  <c:v>28581</c:v>
                </c:pt>
                <c:pt idx="280">
                  <c:v>28611</c:v>
                </c:pt>
                <c:pt idx="281">
                  <c:v>28642</c:v>
                </c:pt>
                <c:pt idx="282">
                  <c:v>28672</c:v>
                </c:pt>
                <c:pt idx="283">
                  <c:v>28703</c:v>
                </c:pt>
                <c:pt idx="284">
                  <c:v>28734</c:v>
                </c:pt>
                <c:pt idx="285">
                  <c:v>28764</c:v>
                </c:pt>
                <c:pt idx="286">
                  <c:v>28795</c:v>
                </c:pt>
                <c:pt idx="287">
                  <c:v>28825</c:v>
                </c:pt>
                <c:pt idx="288">
                  <c:v>28856</c:v>
                </c:pt>
                <c:pt idx="289">
                  <c:v>28887</c:v>
                </c:pt>
                <c:pt idx="290">
                  <c:v>28915</c:v>
                </c:pt>
                <c:pt idx="291">
                  <c:v>28946</c:v>
                </c:pt>
                <c:pt idx="292">
                  <c:v>28976</c:v>
                </c:pt>
                <c:pt idx="293">
                  <c:v>29007</c:v>
                </c:pt>
                <c:pt idx="294">
                  <c:v>29037</c:v>
                </c:pt>
                <c:pt idx="295">
                  <c:v>29068</c:v>
                </c:pt>
                <c:pt idx="296">
                  <c:v>29099</c:v>
                </c:pt>
                <c:pt idx="297">
                  <c:v>29129</c:v>
                </c:pt>
                <c:pt idx="298">
                  <c:v>29160</c:v>
                </c:pt>
                <c:pt idx="299">
                  <c:v>29190</c:v>
                </c:pt>
                <c:pt idx="300">
                  <c:v>29221</c:v>
                </c:pt>
                <c:pt idx="301">
                  <c:v>29252</c:v>
                </c:pt>
                <c:pt idx="302">
                  <c:v>29281</c:v>
                </c:pt>
                <c:pt idx="303">
                  <c:v>29312</c:v>
                </c:pt>
                <c:pt idx="304">
                  <c:v>29342</c:v>
                </c:pt>
                <c:pt idx="305">
                  <c:v>29373</c:v>
                </c:pt>
                <c:pt idx="306">
                  <c:v>29403</c:v>
                </c:pt>
                <c:pt idx="307">
                  <c:v>29434</c:v>
                </c:pt>
                <c:pt idx="308">
                  <c:v>29465</c:v>
                </c:pt>
                <c:pt idx="309">
                  <c:v>29495</c:v>
                </c:pt>
                <c:pt idx="310">
                  <c:v>29526</c:v>
                </c:pt>
                <c:pt idx="311">
                  <c:v>29556</c:v>
                </c:pt>
                <c:pt idx="312">
                  <c:v>29587</c:v>
                </c:pt>
                <c:pt idx="313">
                  <c:v>29618</c:v>
                </c:pt>
                <c:pt idx="314">
                  <c:v>29646</c:v>
                </c:pt>
                <c:pt idx="315">
                  <c:v>29677</c:v>
                </c:pt>
                <c:pt idx="316">
                  <c:v>29707</c:v>
                </c:pt>
                <c:pt idx="317">
                  <c:v>29738</c:v>
                </c:pt>
                <c:pt idx="318">
                  <c:v>29768</c:v>
                </c:pt>
                <c:pt idx="319">
                  <c:v>29799</c:v>
                </c:pt>
                <c:pt idx="320">
                  <c:v>29830</c:v>
                </c:pt>
                <c:pt idx="321">
                  <c:v>29860</c:v>
                </c:pt>
                <c:pt idx="322">
                  <c:v>29891</c:v>
                </c:pt>
                <c:pt idx="323">
                  <c:v>29921</c:v>
                </c:pt>
                <c:pt idx="324">
                  <c:v>29952</c:v>
                </c:pt>
                <c:pt idx="325">
                  <c:v>29983</c:v>
                </c:pt>
                <c:pt idx="326">
                  <c:v>30011</c:v>
                </c:pt>
                <c:pt idx="327">
                  <c:v>30042</c:v>
                </c:pt>
                <c:pt idx="328">
                  <c:v>30072</c:v>
                </c:pt>
                <c:pt idx="329">
                  <c:v>30103</c:v>
                </c:pt>
                <c:pt idx="330">
                  <c:v>30133</c:v>
                </c:pt>
                <c:pt idx="331">
                  <c:v>30164</c:v>
                </c:pt>
                <c:pt idx="332">
                  <c:v>30195</c:v>
                </c:pt>
                <c:pt idx="333">
                  <c:v>30225</c:v>
                </c:pt>
                <c:pt idx="334">
                  <c:v>30256</c:v>
                </c:pt>
                <c:pt idx="335">
                  <c:v>30286</c:v>
                </c:pt>
                <c:pt idx="336">
                  <c:v>30317</c:v>
                </c:pt>
                <c:pt idx="337">
                  <c:v>30348</c:v>
                </c:pt>
                <c:pt idx="338">
                  <c:v>30376</c:v>
                </c:pt>
                <c:pt idx="339">
                  <c:v>30407</c:v>
                </c:pt>
                <c:pt idx="340">
                  <c:v>30437</c:v>
                </c:pt>
                <c:pt idx="341">
                  <c:v>30468</c:v>
                </c:pt>
                <c:pt idx="342">
                  <c:v>30498</c:v>
                </c:pt>
                <c:pt idx="343">
                  <c:v>30529</c:v>
                </c:pt>
                <c:pt idx="344">
                  <c:v>30560</c:v>
                </c:pt>
                <c:pt idx="345">
                  <c:v>30590</c:v>
                </c:pt>
                <c:pt idx="346">
                  <c:v>30621</c:v>
                </c:pt>
                <c:pt idx="347">
                  <c:v>30651</c:v>
                </c:pt>
                <c:pt idx="348">
                  <c:v>30682</c:v>
                </c:pt>
                <c:pt idx="349">
                  <c:v>30713</c:v>
                </c:pt>
                <c:pt idx="350">
                  <c:v>30742</c:v>
                </c:pt>
                <c:pt idx="351">
                  <c:v>30773</c:v>
                </c:pt>
                <c:pt idx="352">
                  <c:v>30803</c:v>
                </c:pt>
                <c:pt idx="353">
                  <c:v>30834</c:v>
                </c:pt>
                <c:pt idx="354">
                  <c:v>30864</c:v>
                </c:pt>
                <c:pt idx="355">
                  <c:v>30895</c:v>
                </c:pt>
                <c:pt idx="356">
                  <c:v>30926</c:v>
                </c:pt>
                <c:pt idx="357">
                  <c:v>30956</c:v>
                </c:pt>
                <c:pt idx="358">
                  <c:v>30987</c:v>
                </c:pt>
                <c:pt idx="359">
                  <c:v>31017</c:v>
                </c:pt>
                <c:pt idx="360">
                  <c:v>31048</c:v>
                </c:pt>
                <c:pt idx="361">
                  <c:v>31079</c:v>
                </c:pt>
                <c:pt idx="362">
                  <c:v>31107</c:v>
                </c:pt>
                <c:pt idx="363">
                  <c:v>31138</c:v>
                </c:pt>
                <c:pt idx="364">
                  <c:v>31168</c:v>
                </c:pt>
                <c:pt idx="365">
                  <c:v>31199</c:v>
                </c:pt>
                <c:pt idx="366">
                  <c:v>31229</c:v>
                </c:pt>
                <c:pt idx="367">
                  <c:v>31260</c:v>
                </c:pt>
                <c:pt idx="368">
                  <c:v>31291</c:v>
                </c:pt>
                <c:pt idx="369">
                  <c:v>31321</c:v>
                </c:pt>
                <c:pt idx="370">
                  <c:v>31352</c:v>
                </c:pt>
                <c:pt idx="371">
                  <c:v>31382</c:v>
                </c:pt>
                <c:pt idx="372">
                  <c:v>31413</c:v>
                </c:pt>
                <c:pt idx="373">
                  <c:v>31444</c:v>
                </c:pt>
                <c:pt idx="374">
                  <c:v>31472</c:v>
                </c:pt>
                <c:pt idx="375">
                  <c:v>31503</c:v>
                </c:pt>
                <c:pt idx="376">
                  <c:v>31533</c:v>
                </c:pt>
                <c:pt idx="377">
                  <c:v>31564</c:v>
                </c:pt>
                <c:pt idx="378">
                  <c:v>31594</c:v>
                </c:pt>
                <c:pt idx="379">
                  <c:v>31625</c:v>
                </c:pt>
                <c:pt idx="380">
                  <c:v>31656</c:v>
                </c:pt>
                <c:pt idx="381">
                  <c:v>31686</c:v>
                </c:pt>
                <c:pt idx="382">
                  <c:v>31717</c:v>
                </c:pt>
                <c:pt idx="383">
                  <c:v>31747</c:v>
                </c:pt>
                <c:pt idx="384">
                  <c:v>31778</c:v>
                </c:pt>
                <c:pt idx="385">
                  <c:v>31809</c:v>
                </c:pt>
                <c:pt idx="386">
                  <c:v>31837</c:v>
                </c:pt>
                <c:pt idx="387">
                  <c:v>31868</c:v>
                </c:pt>
                <c:pt idx="388">
                  <c:v>31898</c:v>
                </c:pt>
                <c:pt idx="389">
                  <c:v>31929</c:v>
                </c:pt>
                <c:pt idx="390">
                  <c:v>31959</c:v>
                </c:pt>
                <c:pt idx="391">
                  <c:v>31990</c:v>
                </c:pt>
                <c:pt idx="392">
                  <c:v>32021</c:v>
                </c:pt>
                <c:pt idx="393">
                  <c:v>32051</c:v>
                </c:pt>
                <c:pt idx="394">
                  <c:v>32082</c:v>
                </c:pt>
                <c:pt idx="395">
                  <c:v>32112</c:v>
                </c:pt>
                <c:pt idx="396">
                  <c:v>32143</c:v>
                </c:pt>
                <c:pt idx="397">
                  <c:v>32174</c:v>
                </c:pt>
                <c:pt idx="398">
                  <c:v>32203</c:v>
                </c:pt>
                <c:pt idx="399">
                  <c:v>32234</c:v>
                </c:pt>
                <c:pt idx="400">
                  <c:v>32264</c:v>
                </c:pt>
                <c:pt idx="401">
                  <c:v>32295</c:v>
                </c:pt>
                <c:pt idx="402">
                  <c:v>32325</c:v>
                </c:pt>
                <c:pt idx="403">
                  <c:v>32356</c:v>
                </c:pt>
                <c:pt idx="404">
                  <c:v>32387</c:v>
                </c:pt>
                <c:pt idx="405">
                  <c:v>32417</c:v>
                </c:pt>
                <c:pt idx="406">
                  <c:v>32448</c:v>
                </c:pt>
                <c:pt idx="407">
                  <c:v>32478</c:v>
                </c:pt>
                <c:pt idx="408">
                  <c:v>32509</c:v>
                </c:pt>
                <c:pt idx="409">
                  <c:v>32540</c:v>
                </c:pt>
                <c:pt idx="410">
                  <c:v>32568</c:v>
                </c:pt>
                <c:pt idx="411">
                  <c:v>32599</c:v>
                </c:pt>
                <c:pt idx="412">
                  <c:v>32629</c:v>
                </c:pt>
                <c:pt idx="413">
                  <c:v>32660</c:v>
                </c:pt>
                <c:pt idx="414">
                  <c:v>32690</c:v>
                </c:pt>
                <c:pt idx="415">
                  <c:v>32721</c:v>
                </c:pt>
                <c:pt idx="416">
                  <c:v>32752</c:v>
                </c:pt>
                <c:pt idx="417">
                  <c:v>32782</c:v>
                </c:pt>
                <c:pt idx="418">
                  <c:v>32813</c:v>
                </c:pt>
                <c:pt idx="419">
                  <c:v>32843</c:v>
                </c:pt>
                <c:pt idx="420">
                  <c:v>32874</c:v>
                </c:pt>
                <c:pt idx="421">
                  <c:v>32905</c:v>
                </c:pt>
                <c:pt idx="422">
                  <c:v>32933</c:v>
                </c:pt>
                <c:pt idx="423">
                  <c:v>32964</c:v>
                </c:pt>
                <c:pt idx="424">
                  <c:v>32994</c:v>
                </c:pt>
                <c:pt idx="425">
                  <c:v>33025</c:v>
                </c:pt>
                <c:pt idx="426">
                  <c:v>33055</c:v>
                </c:pt>
                <c:pt idx="427">
                  <c:v>33086</c:v>
                </c:pt>
                <c:pt idx="428">
                  <c:v>33117</c:v>
                </c:pt>
                <c:pt idx="429">
                  <c:v>33147</c:v>
                </c:pt>
                <c:pt idx="430">
                  <c:v>33178</c:v>
                </c:pt>
                <c:pt idx="431">
                  <c:v>33208</c:v>
                </c:pt>
                <c:pt idx="432">
                  <c:v>33239</c:v>
                </c:pt>
                <c:pt idx="433">
                  <c:v>33270</c:v>
                </c:pt>
                <c:pt idx="434">
                  <c:v>33298</c:v>
                </c:pt>
                <c:pt idx="435">
                  <c:v>33329</c:v>
                </c:pt>
                <c:pt idx="436">
                  <c:v>33359</c:v>
                </c:pt>
                <c:pt idx="437">
                  <c:v>33390</c:v>
                </c:pt>
                <c:pt idx="438">
                  <c:v>33420</c:v>
                </c:pt>
                <c:pt idx="439">
                  <c:v>33451</c:v>
                </c:pt>
                <c:pt idx="440">
                  <c:v>33482</c:v>
                </c:pt>
                <c:pt idx="441">
                  <c:v>33512</c:v>
                </c:pt>
                <c:pt idx="442">
                  <c:v>33543</c:v>
                </c:pt>
                <c:pt idx="443">
                  <c:v>33573</c:v>
                </c:pt>
                <c:pt idx="444">
                  <c:v>33604</c:v>
                </c:pt>
                <c:pt idx="445">
                  <c:v>33635</c:v>
                </c:pt>
                <c:pt idx="446">
                  <c:v>33664</c:v>
                </c:pt>
                <c:pt idx="447">
                  <c:v>33695</c:v>
                </c:pt>
                <c:pt idx="448">
                  <c:v>33725</c:v>
                </c:pt>
                <c:pt idx="449">
                  <c:v>33756</c:v>
                </c:pt>
                <c:pt idx="450">
                  <c:v>33786</c:v>
                </c:pt>
                <c:pt idx="451">
                  <c:v>33817</c:v>
                </c:pt>
                <c:pt idx="452">
                  <c:v>33848</c:v>
                </c:pt>
                <c:pt idx="453">
                  <c:v>33878</c:v>
                </c:pt>
                <c:pt idx="454">
                  <c:v>33909</c:v>
                </c:pt>
                <c:pt idx="455">
                  <c:v>33939</c:v>
                </c:pt>
                <c:pt idx="456">
                  <c:v>33970</c:v>
                </c:pt>
                <c:pt idx="457">
                  <c:v>34001</c:v>
                </c:pt>
                <c:pt idx="458">
                  <c:v>34029</c:v>
                </c:pt>
                <c:pt idx="459">
                  <c:v>34060</c:v>
                </c:pt>
                <c:pt idx="460">
                  <c:v>34090</c:v>
                </c:pt>
                <c:pt idx="461">
                  <c:v>34121</c:v>
                </c:pt>
                <c:pt idx="462">
                  <c:v>34151</c:v>
                </c:pt>
                <c:pt idx="463">
                  <c:v>34182</c:v>
                </c:pt>
                <c:pt idx="464">
                  <c:v>34213</c:v>
                </c:pt>
                <c:pt idx="465">
                  <c:v>34243</c:v>
                </c:pt>
                <c:pt idx="466">
                  <c:v>34274</c:v>
                </c:pt>
                <c:pt idx="467">
                  <c:v>34304</c:v>
                </c:pt>
                <c:pt idx="468">
                  <c:v>34335</c:v>
                </c:pt>
                <c:pt idx="469">
                  <c:v>34366</c:v>
                </c:pt>
                <c:pt idx="470">
                  <c:v>34394</c:v>
                </c:pt>
                <c:pt idx="471">
                  <c:v>34425</c:v>
                </c:pt>
                <c:pt idx="472">
                  <c:v>34455</c:v>
                </c:pt>
                <c:pt idx="473">
                  <c:v>34486</c:v>
                </c:pt>
                <c:pt idx="474">
                  <c:v>34516</c:v>
                </c:pt>
                <c:pt idx="475">
                  <c:v>34547</c:v>
                </c:pt>
                <c:pt idx="476">
                  <c:v>34578</c:v>
                </c:pt>
                <c:pt idx="477">
                  <c:v>34608</c:v>
                </c:pt>
                <c:pt idx="478">
                  <c:v>34639</c:v>
                </c:pt>
                <c:pt idx="479">
                  <c:v>34669</c:v>
                </c:pt>
                <c:pt idx="480">
                  <c:v>34700</c:v>
                </c:pt>
                <c:pt idx="481">
                  <c:v>34731</c:v>
                </c:pt>
                <c:pt idx="482">
                  <c:v>34759</c:v>
                </c:pt>
                <c:pt idx="483">
                  <c:v>34790</c:v>
                </c:pt>
                <c:pt idx="484">
                  <c:v>34820</c:v>
                </c:pt>
                <c:pt idx="485">
                  <c:v>34851</c:v>
                </c:pt>
                <c:pt idx="486">
                  <c:v>34881</c:v>
                </c:pt>
                <c:pt idx="487">
                  <c:v>34912</c:v>
                </c:pt>
                <c:pt idx="488">
                  <c:v>34943</c:v>
                </c:pt>
                <c:pt idx="489">
                  <c:v>34973</c:v>
                </c:pt>
                <c:pt idx="490">
                  <c:v>35004</c:v>
                </c:pt>
                <c:pt idx="491">
                  <c:v>35034</c:v>
                </c:pt>
                <c:pt idx="492">
                  <c:v>35065</c:v>
                </c:pt>
                <c:pt idx="493">
                  <c:v>35096</c:v>
                </c:pt>
                <c:pt idx="494">
                  <c:v>35125</c:v>
                </c:pt>
                <c:pt idx="495">
                  <c:v>35156</c:v>
                </c:pt>
                <c:pt idx="496">
                  <c:v>35186</c:v>
                </c:pt>
                <c:pt idx="497">
                  <c:v>35217</c:v>
                </c:pt>
                <c:pt idx="498">
                  <c:v>35247</c:v>
                </c:pt>
                <c:pt idx="499">
                  <c:v>35278</c:v>
                </c:pt>
                <c:pt idx="500">
                  <c:v>35309</c:v>
                </c:pt>
                <c:pt idx="501">
                  <c:v>35339</c:v>
                </c:pt>
                <c:pt idx="502">
                  <c:v>35370</c:v>
                </c:pt>
                <c:pt idx="503">
                  <c:v>35400</c:v>
                </c:pt>
                <c:pt idx="504">
                  <c:v>35431</c:v>
                </c:pt>
                <c:pt idx="505">
                  <c:v>35462</c:v>
                </c:pt>
                <c:pt idx="506">
                  <c:v>35490</c:v>
                </c:pt>
                <c:pt idx="507">
                  <c:v>35521</c:v>
                </c:pt>
                <c:pt idx="508">
                  <c:v>35551</c:v>
                </c:pt>
                <c:pt idx="509">
                  <c:v>35582</c:v>
                </c:pt>
                <c:pt idx="510">
                  <c:v>35612</c:v>
                </c:pt>
                <c:pt idx="511">
                  <c:v>35643</c:v>
                </c:pt>
                <c:pt idx="512">
                  <c:v>35674</c:v>
                </c:pt>
                <c:pt idx="513">
                  <c:v>35704</c:v>
                </c:pt>
                <c:pt idx="514">
                  <c:v>35735</c:v>
                </c:pt>
                <c:pt idx="515">
                  <c:v>35765</c:v>
                </c:pt>
                <c:pt idx="516">
                  <c:v>35796</c:v>
                </c:pt>
                <c:pt idx="517">
                  <c:v>35827</c:v>
                </c:pt>
                <c:pt idx="518">
                  <c:v>35855</c:v>
                </c:pt>
                <c:pt idx="519">
                  <c:v>35886</c:v>
                </c:pt>
                <c:pt idx="520">
                  <c:v>35916</c:v>
                </c:pt>
                <c:pt idx="521">
                  <c:v>35947</c:v>
                </c:pt>
                <c:pt idx="522">
                  <c:v>35977</c:v>
                </c:pt>
                <c:pt idx="523">
                  <c:v>36008</c:v>
                </c:pt>
                <c:pt idx="524">
                  <c:v>36039</c:v>
                </c:pt>
                <c:pt idx="525">
                  <c:v>36069</c:v>
                </c:pt>
                <c:pt idx="526">
                  <c:v>36100</c:v>
                </c:pt>
                <c:pt idx="527">
                  <c:v>36130</c:v>
                </c:pt>
                <c:pt idx="528">
                  <c:v>36161</c:v>
                </c:pt>
                <c:pt idx="529">
                  <c:v>36192</c:v>
                </c:pt>
                <c:pt idx="530">
                  <c:v>36220</c:v>
                </c:pt>
                <c:pt idx="531">
                  <c:v>36251</c:v>
                </c:pt>
                <c:pt idx="532">
                  <c:v>36281</c:v>
                </c:pt>
                <c:pt idx="533">
                  <c:v>36312</c:v>
                </c:pt>
                <c:pt idx="534">
                  <c:v>36342</c:v>
                </c:pt>
                <c:pt idx="535">
                  <c:v>36373</c:v>
                </c:pt>
                <c:pt idx="536">
                  <c:v>36404</c:v>
                </c:pt>
                <c:pt idx="537">
                  <c:v>36434</c:v>
                </c:pt>
                <c:pt idx="538">
                  <c:v>36465</c:v>
                </c:pt>
                <c:pt idx="539">
                  <c:v>36495</c:v>
                </c:pt>
                <c:pt idx="540">
                  <c:v>36526</c:v>
                </c:pt>
                <c:pt idx="541">
                  <c:v>36557</c:v>
                </c:pt>
                <c:pt idx="542">
                  <c:v>36586</c:v>
                </c:pt>
                <c:pt idx="543">
                  <c:v>36617</c:v>
                </c:pt>
                <c:pt idx="544">
                  <c:v>36647</c:v>
                </c:pt>
                <c:pt idx="545">
                  <c:v>36678</c:v>
                </c:pt>
                <c:pt idx="546">
                  <c:v>36708</c:v>
                </c:pt>
                <c:pt idx="547">
                  <c:v>36739</c:v>
                </c:pt>
                <c:pt idx="548">
                  <c:v>36770</c:v>
                </c:pt>
                <c:pt idx="549">
                  <c:v>36800</c:v>
                </c:pt>
                <c:pt idx="550">
                  <c:v>36831</c:v>
                </c:pt>
                <c:pt idx="551">
                  <c:v>36861</c:v>
                </c:pt>
                <c:pt idx="552">
                  <c:v>36892</c:v>
                </c:pt>
                <c:pt idx="553">
                  <c:v>36923</c:v>
                </c:pt>
                <c:pt idx="554">
                  <c:v>36951</c:v>
                </c:pt>
                <c:pt idx="555">
                  <c:v>36982</c:v>
                </c:pt>
                <c:pt idx="556">
                  <c:v>37012</c:v>
                </c:pt>
                <c:pt idx="557">
                  <c:v>37043</c:v>
                </c:pt>
                <c:pt idx="558">
                  <c:v>37073</c:v>
                </c:pt>
                <c:pt idx="559">
                  <c:v>37104</c:v>
                </c:pt>
                <c:pt idx="560">
                  <c:v>37135</c:v>
                </c:pt>
                <c:pt idx="561">
                  <c:v>37165</c:v>
                </c:pt>
                <c:pt idx="562">
                  <c:v>37196</c:v>
                </c:pt>
                <c:pt idx="563">
                  <c:v>37226</c:v>
                </c:pt>
                <c:pt idx="564">
                  <c:v>37257</c:v>
                </c:pt>
                <c:pt idx="565">
                  <c:v>37288</c:v>
                </c:pt>
                <c:pt idx="566">
                  <c:v>37316</c:v>
                </c:pt>
                <c:pt idx="567">
                  <c:v>37347</c:v>
                </c:pt>
                <c:pt idx="568">
                  <c:v>37377</c:v>
                </c:pt>
                <c:pt idx="569">
                  <c:v>37408</c:v>
                </c:pt>
                <c:pt idx="570">
                  <c:v>37438</c:v>
                </c:pt>
                <c:pt idx="571">
                  <c:v>37469</c:v>
                </c:pt>
                <c:pt idx="572">
                  <c:v>37500</c:v>
                </c:pt>
                <c:pt idx="573">
                  <c:v>37530</c:v>
                </c:pt>
                <c:pt idx="574">
                  <c:v>37561</c:v>
                </c:pt>
                <c:pt idx="575">
                  <c:v>37591</c:v>
                </c:pt>
                <c:pt idx="576">
                  <c:v>37622</c:v>
                </c:pt>
                <c:pt idx="577">
                  <c:v>37653</c:v>
                </c:pt>
                <c:pt idx="578">
                  <c:v>37681</c:v>
                </c:pt>
                <c:pt idx="579">
                  <c:v>37712</c:v>
                </c:pt>
                <c:pt idx="580">
                  <c:v>37742</c:v>
                </c:pt>
                <c:pt idx="581">
                  <c:v>37773</c:v>
                </c:pt>
                <c:pt idx="582">
                  <c:v>37803</c:v>
                </c:pt>
                <c:pt idx="583">
                  <c:v>37834</c:v>
                </c:pt>
                <c:pt idx="584">
                  <c:v>37865</c:v>
                </c:pt>
                <c:pt idx="585">
                  <c:v>37895</c:v>
                </c:pt>
                <c:pt idx="586">
                  <c:v>37926</c:v>
                </c:pt>
                <c:pt idx="587">
                  <c:v>37956</c:v>
                </c:pt>
                <c:pt idx="588">
                  <c:v>37987</c:v>
                </c:pt>
                <c:pt idx="589">
                  <c:v>38018</c:v>
                </c:pt>
                <c:pt idx="590">
                  <c:v>38047</c:v>
                </c:pt>
                <c:pt idx="591">
                  <c:v>38078</c:v>
                </c:pt>
                <c:pt idx="592">
                  <c:v>38108</c:v>
                </c:pt>
                <c:pt idx="593">
                  <c:v>38139</c:v>
                </c:pt>
                <c:pt idx="594">
                  <c:v>38169</c:v>
                </c:pt>
                <c:pt idx="595">
                  <c:v>38200</c:v>
                </c:pt>
                <c:pt idx="596">
                  <c:v>38231</c:v>
                </c:pt>
                <c:pt idx="597">
                  <c:v>38261</c:v>
                </c:pt>
                <c:pt idx="598">
                  <c:v>38292</c:v>
                </c:pt>
                <c:pt idx="599">
                  <c:v>38322</c:v>
                </c:pt>
                <c:pt idx="600">
                  <c:v>38353</c:v>
                </c:pt>
                <c:pt idx="601">
                  <c:v>38384</c:v>
                </c:pt>
                <c:pt idx="602">
                  <c:v>38412</c:v>
                </c:pt>
                <c:pt idx="603">
                  <c:v>38443</c:v>
                </c:pt>
                <c:pt idx="604">
                  <c:v>38473</c:v>
                </c:pt>
                <c:pt idx="605">
                  <c:v>38504</c:v>
                </c:pt>
                <c:pt idx="606">
                  <c:v>38534</c:v>
                </c:pt>
                <c:pt idx="607">
                  <c:v>38565</c:v>
                </c:pt>
                <c:pt idx="608">
                  <c:v>38596</c:v>
                </c:pt>
                <c:pt idx="609">
                  <c:v>38626</c:v>
                </c:pt>
                <c:pt idx="610">
                  <c:v>38657</c:v>
                </c:pt>
                <c:pt idx="611">
                  <c:v>38687</c:v>
                </c:pt>
                <c:pt idx="612">
                  <c:v>38718</c:v>
                </c:pt>
                <c:pt idx="613">
                  <c:v>38749</c:v>
                </c:pt>
                <c:pt idx="614">
                  <c:v>38777</c:v>
                </c:pt>
                <c:pt idx="615">
                  <c:v>38808</c:v>
                </c:pt>
                <c:pt idx="616">
                  <c:v>38838</c:v>
                </c:pt>
                <c:pt idx="617">
                  <c:v>38869</c:v>
                </c:pt>
                <c:pt idx="618">
                  <c:v>38899</c:v>
                </c:pt>
                <c:pt idx="619">
                  <c:v>38930</c:v>
                </c:pt>
                <c:pt idx="620">
                  <c:v>38961</c:v>
                </c:pt>
                <c:pt idx="621">
                  <c:v>38991</c:v>
                </c:pt>
                <c:pt idx="622">
                  <c:v>39022</c:v>
                </c:pt>
                <c:pt idx="623">
                  <c:v>39052</c:v>
                </c:pt>
                <c:pt idx="624">
                  <c:v>39083</c:v>
                </c:pt>
                <c:pt idx="625">
                  <c:v>39114</c:v>
                </c:pt>
                <c:pt idx="626">
                  <c:v>39142</c:v>
                </c:pt>
                <c:pt idx="627">
                  <c:v>39173</c:v>
                </c:pt>
                <c:pt idx="628">
                  <c:v>39203</c:v>
                </c:pt>
                <c:pt idx="629">
                  <c:v>39234</c:v>
                </c:pt>
                <c:pt idx="630">
                  <c:v>39264</c:v>
                </c:pt>
                <c:pt idx="631">
                  <c:v>39295</c:v>
                </c:pt>
                <c:pt idx="632">
                  <c:v>39326</c:v>
                </c:pt>
                <c:pt idx="633">
                  <c:v>39356</c:v>
                </c:pt>
                <c:pt idx="634">
                  <c:v>39387</c:v>
                </c:pt>
                <c:pt idx="635">
                  <c:v>39417</c:v>
                </c:pt>
                <c:pt idx="636">
                  <c:v>39448</c:v>
                </c:pt>
                <c:pt idx="637">
                  <c:v>39479</c:v>
                </c:pt>
                <c:pt idx="638">
                  <c:v>39508</c:v>
                </c:pt>
                <c:pt idx="639">
                  <c:v>39539</c:v>
                </c:pt>
                <c:pt idx="640">
                  <c:v>39569</c:v>
                </c:pt>
                <c:pt idx="641">
                  <c:v>39600</c:v>
                </c:pt>
                <c:pt idx="642">
                  <c:v>39630</c:v>
                </c:pt>
                <c:pt idx="643">
                  <c:v>39661</c:v>
                </c:pt>
                <c:pt idx="644">
                  <c:v>39692</c:v>
                </c:pt>
                <c:pt idx="645">
                  <c:v>39722</c:v>
                </c:pt>
                <c:pt idx="646">
                  <c:v>39753</c:v>
                </c:pt>
                <c:pt idx="647">
                  <c:v>39783</c:v>
                </c:pt>
                <c:pt idx="648">
                  <c:v>39814</c:v>
                </c:pt>
                <c:pt idx="649">
                  <c:v>39845</c:v>
                </c:pt>
                <c:pt idx="650">
                  <c:v>39873</c:v>
                </c:pt>
                <c:pt idx="651">
                  <c:v>39904</c:v>
                </c:pt>
                <c:pt idx="652">
                  <c:v>39934</c:v>
                </c:pt>
                <c:pt idx="653">
                  <c:v>39965</c:v>
                </c:pt>
                <c:pt idx="654">
                  <c:v>39995</c:v>
                </c:pt>
                <c:pt idx="655">
                  <c:v>40026</c:v>
                </c:pt>
                <c:pt idx="656">
                  <c:v>40057</c:v>
                </c:pt>
                <c:pt idx="657">
                  <c:v>40087</c:v>
                </c:pt>
                <c:pt idx="658">
                  <c:v>40118</c:v>
                </c:pt>
                <c:pt idx="659">
                  <c:v>40148</c:v>
                </c:pt>
                <c:pt idx="660">
                  <c:v>40179</c:v>
                </c:pt>
                <c:pt idx="661">
                  <c:v>40210</c:v>
                </c:pt>
                <c:pt idx="662">
                  <c:v>40238</c:v>
                </c:pt>
                <c:pt idx="663">
                  <c:v>40269</c:v>
                </c:pt>
                <c:pt idx="664">
                  <c:v>40299</c:v>
                </c:pt>
                <c:pt idx="665">
                  <c:v>40330</c:v>
                </c:pt>
                <c:pt idx="666">
                  <c:v>40360</c:v>
                </c:pt>
                <c:pt idx="667">
                  <c:v>40391</c:v>
                </c:pt>
                <c:pt idx="668">
                  <c:v>40422</c:v>
                </c:pt>
                <c:pt idx="669">
                  <c:v>40452</c:v>
                </c:pt>
                <c:pt idx="670">
                  <c:v>40483</c:v>
                </c:pt>
                <c:pt idx="671">
                  <c:v>40513</c:v>
                </c:pt>
                <c:pt idx="672">
                  <c:v>40544</c:v>
                </c:pt>
                <c:pt idx="673">
                  <c:v>40575</c:v>
                </c:pt>
                <c:pt idx="674">
                  <c:v>40603</c:v>
                </c:pt>
                <c:pt idx="675">
                  <c:v>40634</c:v>
                </c:pt>
                <c:pt idx="676">
                  <c:v>40664</c:v>
                </c:pt>
                <c:pt idx="677">
                  <c:v>40695</c:v>
                </c:pt>
                <c:pt idx="678">
                  <c:v>40725</c:v>
                </c:pt>
                <c:pt idx="679">
                  <c:v>40756</c:v>
                </c:pt>
                <c:pt idx="680">
                  <c:v>40787</c:v>
                </c:pt>
                <c:pt idx="681">
                  <c:v>40817</c:v>
                </c:pt>
                <c:pt idx="682">
                  <c:v>40848</c:v>
                </c:pt>
                <c:pt idx="683">
                  <c:v>40878</c:v>
                </c:pt>
                <c:pt idx="684">
                  <c:v>40909</c:v>
                </c:pt>
                <c:pt idx="685">
                  <c:v>40940</c:v>
                </c:pt>
                <c:pt idx="686">
                  <c:v>40969</c:v>
                </c:pt>
                <c:pt idx="687">
                  <c:v>41000</c:v>
                </c:pt>
                <c:pt idx="688">
                  <c:v>41030</c:v>
                </c:pt>
                <c:pt idx="689">
                  <c:v>41061</c:v>
                </c:pt>
                <c:pt idx="690">
                  <c:v>41091</c:v>
                </c:pt>
                <c:pt idx="691">
                  <c:v>41122</c:v>
                </c:pt>
                <c:pt idx="692">
                  <c:v>41153</c:v>
                </c:pt>
                <c:pt idx="693">
                  <c:v>41183</c:v>
                </c:pt>
                <c:pt idx="694">
                  <c:v>41214</c:v>
                </c:pt>
                <c:pt idx="695">
                  <c:v>41244</c:v>
                </c:pt>
                <c:pt idx="696">
                  <c:v>41275</c:v>
                </c:pt>
                <c:pt idx="697">
                  <c:v>41306</c:v>
                </c:pt>
                <c:pt idx="698">
                  <c:v>41334</c:v>
                </c:pt>
                <c:pt idx="699">
                  <c:v>41365</c:v>
                </c:pt>
                <c:pt idx="700">
                  <c:v>41395</c:v>
                </c:pt>
                <c:pt idx="701">
                  <c:v>41426</c:v>
                </c:pt>
                <c:pt idx="702">
                  <c:v>41456</c:v>
                </c:pt>
                <c:pt idx="703">
                  <c:v>41487</c:v>
                </c:pt>
                <c:pt idx="704">
                  <c:v>41518</c:v>
                </c:pt>
                <c:pt idx="705">
                  <c:v>41548</c:v>
                </c:pt>
                <c:pt idx="706">
                  <c:v>41579</c:v>
                </c:pt>
                <c:pt idx="707">
                  <c:v>41609</c:v>
                </c:pt>
                <c:pt idx="708">
                  <c:v>41640</c:v>
                </c:pt>
                <c:pt idx="709">
                  <c:v>41671</c:v>
                </c:pt>
                <c:pt idx="710">
                  <c:v>41699</c:v>
                </c:pt>
                <c:pt idx="711">
                  <c:v>41730</c:v>
                </c:pt>
                <c:pt idx="712">
                  <c:v>41760</c:v>
                </c:pt>
                <c:pt idx="713">
                  <c:v>41791</c:v>
                </c:pt>
                <c:pt idx="714">
                  <c:v>41821</c:v>
                </c:pt>
                <c:pt idx="715">
                  <c:v>41852</c:v>
                </c:pt>
                <c:pt idx="716">
                  <c:v>41883</c:v>
                </c:pt>
                <c:pt idx="717">
                  <c:v>41913</c:v>
                </c:pt>
                <c:pt idx="718">
                  <c:v>41944</c:v>
                </c:pt>
                <c:pt idx="719">
                  <c:v>41974</c:v>
                </c:pt>
                <c:pt idx="720">
                  <c:v>42005</c:v>
                </c:pt>
                <c:pt idx="721">
                  <c:v>42036</c:v>
                </c:pt>
                <c:pt idx="722">
                  <c:v>42064</c:v>
                </c:pt>
              </c:numCache>
            </c:numRef>
          </c:cat>
          <c:val>
            <c:numRef>
              <c:f>'[Interest Rates.xls]Data'!$D$2:$D$724</c:f>
              <c:numCache>
                <c:formatCode>0.00</c:formatCode>
                <c:ptCount val="723"/>
                <c:pt idx="0">
                  <c:v>1.85103</c:v>
                </c:pt>
                <c:pt idx="1">
                  <c:v>1.7998599999999998</c:v>
                </c:pt>
                <c:pt idx="2">
                  <c:v>1.7998700000000001</c:v>
                </c:pt>
                <c:pt idx="3">
                  <c:v>1.8506100000000001</c:v>
                </c:pt>
                <c:pt idx="4">
                  <c:v>2.04413</c:v>
                </c:pt>
                <c:pt idx="5">
                  <c:v>2.2637499999999999</c:v>
                </c:pt>
                <c:pt idx="6">
                  <c:v>1.9723000000000002</c:v>
                </c:pt>
                <c:pt idx="7">
                  <c:v>2.3841700000000001</c:v>
                </c:pt>
                <c:pt idx="8">
                  <c:v>1.9207999999999998</c:v>
                </c:pt>
                <c:pt idx="9">
                  <c:v>1.85575</c:v>
                </c:pt>
                <c:pt idx="10">
                  <c:v>1.8665900000000002</c:v>
                </c:pt>
                <c:pt idx="11">
                  <c:v>2.1664500000000002</c:v>
                </c:pt>
                <c:pt idx="12">
                  <c:v>2.18587</c:v>
                </c:pt>
                <c:pt idx="13">
                  <c:v>2.1708599999999998</c:v>
                </c:pt>
                <c:pt idx="14">
                  <c:v>1.87673</c:v>
                </c:pt>
                <c:pt idx="15">
                  <c:v>2.07742</c:v>
                </c:pt>
                <c:pt idx="16">
                  <c:v>1.63876</c:v>
                </c:pt>
                <c:pt idx="17">
                  <c:v>0.84268000000000032</c:v>
                </c:pt>
                <c:pt idx="18">
                  <c:v>0.32943000000000011</c:v>
                </c:pt>
                <c:pt idx="19">
                  <c:v>0.39192000000000027</c:v>
                </c:pt>
                <c:pt idx="20">
                  <c:v>0.97779999999999978</c:v>
                </c:pt>
                <c:pt idx="21">
                  <c:v>0.32729000000000008</c:v>
                </c:pt>
                <c:pt idx="22">
                  <c:v>0.64625000000000021</c:v>
                </c:pt>
                <c:pt idx="23">
                  <c:v>0.38156999999999996</c:v>
                </c:pt>
                <c:pt idx="24">
                  <c:v>-2.0820000000000061E-2</c:v>
                </c:pt>
                <c:pt idx="25">
                  <c:v>-0.39962999999999971</c:v>
                </c:pt>
                <c:pt idx="26">
                  <c:v>-0.52728999999999981</c:v>
                </c:pt>
                <c:pt idx="27">
                  <c:v>-0.64333000000000018</c:v>
                </c:pt>
                <c:pt idx="28">
                  <c:v>-0.52861000000000002</c:v>
                </c:pt>
                <c:pt idx="29">
                  <c:v>-0.24590999999999985</c:v>
                </c:pt>
                <c:pt idx="30">
                  <c:v>-0.13790999999999976</c:v>
                </c:pt>
                <c:pt idx="31">
                  <c:v>-0.18181000000000003</c:v>
                </c:pt>
                <c:pt idx="32">
                  <c:v>-1.6620000000000079E-2</c:v>
                </c:pt>
                <c:pt idx="33">
                  <c:v>0.63561999999999985</c:v>
                </c:pt>
                <c:pt idx="34">
                  <c:v>3.8460000000000161E-2</c:v>
                </c:pt>
                <c:pt idx="35">
                  <c:v>-1.6999999999978144E-4</c:v>
                </c:pt>
                <c:pt idx="36">
                  <c:v>-1.0655999999999999</c:v>
                </c:pt>
                <c:pt idx="37">
                  <c:v>-1.7074100000000001</c:v>
                </c:pt>
                <c:pt idx="38">
                  <c:v>-2.3252699999999997</c:v>
                </c:pt>
                <c:pt idx="39">
                  <c:v>-2.4861800000000001</c:v>
                </c:pt>
                <c:pt idx="40">
                  <c:v>-2.4471399999999996</c:v>
                </c:pt>
                <c:pt idx="41">
                  <c:v>-2.0159599999999998</c:v>
                </c:pt>
                <c:pt idx="42">
                  <c:v>-1.57315</c:v>
                </c:pt>
                <c:pt idx="43">
                  <c:v>-0.64380000000000015</c:v>
                </c:pt>
                <c:pt idx="44">
                  <c:v>0.35666999999999982</c:v>
                </c:pt>
                <c:pt idx="45">
                  <c:v>0.54666999999999977</c:v>
                </c:pt>
                <c:pt idx="46">
                  <c:v>0.76925999999999983</c:v>
                </c:pt>
                <c:pt idx="47">
                  <c:v>1.0137700000000001</c:v>
                </c:pt>
                <c:pt idx="48">
                  <c:v>1.5280999999999998</c:v>
                </c:pt>
                <c:pt idx="49">
                  <c:v>1.6547000000000003</c:v>
                </c:pt>
                <c:pt idx="50">
                  <c:v>2.4536199999999999</c:v>
                </c:pt>
                <c:pt idx="51">
                  <c:v>2.8117800000000002</c:v>
                </c:pt>
                <c:pt idx="52">
                  <c:v>2.4944599999999997</c:v>
                </c:pt>
                <c:pt idx="53">
                  <c:v>2.5182000000000002</c:v>
                </c:pt>
                <c:pt idx="54">
                  <c:v>2.30003</c:v>
                </c:pt>
                <c:pt idx="55">
                  <c:v>2.5507</c:v>
                </c:pt>
                <c:pt idx="56">
                  <c:v>2.8639399999999999</c:v>
                </c:pt>
                <c:pt idx="57">
                  <c:v>2.5280399999999998</c:v>
                </c:pt>
                <c:pt idx="58">
                  <c:v>2.7683100000000005</c:v>
                </c:pt>
                <c:pt idx="59">
                  <c:v>2.97119</c:v>
                </c:pt>
                <c:pt idx="60">
                  <c:v>3.1090499999999999</c:v>
                </c:pt>
                <c:pt idx="61">
                  <c:v>2.5462099999999999</c:v>
                </c:pt>
                <c:pt idx="62">
                  <c:v>1.7911900000000001</c:v>
                </c:pt>
                <c:pt idx="63">
                  <c:v>1.2976300000000001</c:v>
                </c:pt>
                <c:pt idx="64">
                  <c:v>1.4649300000000001</c:v>
                </c:pt>
                <c:pt idx="65">
                  <c:v>0.74238000000000004</c:v>
                </c:pt>
                <c:pt idx="66">
                  <c:v>0.92778999999999989</c:v>
                </c:pt>
                <c:pt idx="67">
                  <c:v>0.82638999999999974</c:v>
                </c:pt>
                <c:pt idx="68">
                  <c:v>1.2492300000000001</c:v>
                </c:pt>
                <c:pt idx="69">
                  <c:v>0.93713999999999986</c:v>
                </c:pt>
                <c:pt idx="70">
                  <c:v>0.90492000000000017</c:v>
                </c:pt>
                <c:pt idx="71">
                  <c:v>0.88992000000000004</c:v>
                </c:pt>
                <c:pt idx="72">
                  <c:v>0.63973000000000013</c:v>
                </c:pt>
                <c:pt idx="73">
                  <c:v>0.95791000000000004</c:v>
                </c:pt>
                <c:pt idx="74">
                  <c:v>0.92791000000000023</c:v>
                </c:pt>
                <c:pt idx="75">
                  <c:v>1.37599</c:v>
                </c:pt>
                <c:pt idx="76">
                  <c:v>1.3769100000000001</c:v>
                </c:pt>
                <c:pt idx="77">
                  <c:v>1.5532400000000002</c:v>
                </c:pt>
                <c:pt idx="78">
                  <c:v>0.98788000000000031</c:v>
                </c:pt>
                <c:pt idx="79">
                  <c:v>1.2755100000000001</c:v>
                </c:pt>
                <c:pt idx="80">
                  <c:v>1.0304199999999999</c:v>
                </c:pt>
                <c:pt idx="81">
                  <c:v>1.5268899999999999</c:v>
                </c:pt>
                <c:pt idx="82">
                  <c:v>1.8084099999999999</c:v>
                </c:pt>
                <c:pt idx="83">
                  <c:v>1.9290800000000001</c:v>
                </c:pt>
                <c:pt idx="84">
                  <c:v>2.04976</c:v>
                </c:pt>
                <c:pt idx="85">
                  <c:v>1.82517</c:v>
                </c:pt>
                <c:pt idx="86">
                  <c:v>1.6141000000000001</c:v>
                </c:pt>
                <c:pt idx="87">
                  <c:v>1.3881699999999999</c:v>
                </c:pt>
                <c:pt idx="88">
                  <c:v>1.3495200000000001</c:v>
                </c:pt>
                <c:pt idx="89">
                  <c:v>1.4900499999999999</c:v>
                </c:pt>
                <c:pt idx="90">
                  <c:v>1.91733</c:v>
                </c:pt>
                <c:pt idx="91">
                  <c:v>1.6843999999999999</c:v>
                </c:pt>
                <c:pt idx="92">
                  <c:v>1.3123499999999999</c:v>
                </c:pt>
                <c:pt idx="93">
                  <c:v>1.4057800000000003</c:v>
                </c:pt>
                <c:pt idx="94">
                  <c:v>1.4957800000000001</c:v>
                </c:pt>
                <c:pt idx="95">
                  <c:v>1.6370800000000001</c:v>
                </c:pt>
                <c:pt idx="96">
                  <c:v>1.5784400000000001</c:v>
                </c:pt>
                <c:pt idx="97">
                  <c:v>1.6911699999999998</c:v>
                </c:pt>
                <c:pt idx="98">
                  <c:v>1.7630500000000002</c:v>
                </c:pt>
                <c:pt idx="99">
                  <c:v>2.0062600000000002</c:v>
                </c:pt>
                <c:pt idx="100">
                  <c:v>2.03714</c:v>
                </c:pt>
                <c:pt idx="101">
                  <c:v>1.6659400000000002</c:v>
                </c:pt>
                <c:pt idx="102">
                  <c:v>1.6247400000000001</c:v>
                </c:pt>
                <c:pt idx="103">
                  <c:v>1.7678199999999999</c:v>
                </c:pt>
                <c:pt idx="104">
                  <c:v>2.3938099999999998</c:v>
                </c:pt>
                <c:pt idx="105">
                  <c:v>2.2320900000000004</c:v>
                </c:pt>
                <c:pt idx="106">
                  <c:v>2.2033399999999999</c:v>
                </c:pt>
                <c:pt idx="107">
                  <c:v>1.87418</c:v>
                </c:pt>
                <c:pt idx="108">
                  <c:v>1.8774200000000001</c:v>
                </c:pt>
                <c:pt idx="109">
                  <c:v>2.1192399999999996</c:v>
                </c:pt>
                <c:pt idx="110">
                  <c:v>2.13063</c:v>
                </c:pt>
                <c:pt idx="111">
                  <c:v>1.9280100000000002</c:v>
                </c:pt>
                <c:pt idx="112">
                  <c:v>1.9395199999999999</c:v>
                </c:pt>
                <c:pt idx="113">
                  <c:v>2.1732399999999998</c:v>
                </c:pt>
                <c:pt idx="114">
                  <c:v>2.3847300000000002</c:v>
                </c:pt>
                <c:pt idx="115">
                  <c:v>2.5243899999999999</c:v>
                </c:pt>
                <c:pt idx="116">
                  <c:v>2.3581199999999995</c:v>
                </c:pt>
                <c:pt idx="117">
                  <c:v>2.3667499999999997</c:v>
                </c:pt>
                <c:pt idx="118">
                  <c:v>2.2429899999999998</c:v>
                </c:pt>
                <c:pt idx="119">
                  <c:v>2.6418099999999995</c:v>
                </c:pt>
                <c:pt idx="120">
                  <c:v>2.7111000000000001</c:v>
                </c:pt>
                <c:pt idx="121">
                  <c:v>2.7329800000000004</c:v>
                </c:pt>
                <c:pt idx="122">
                  <c:v>2.73414</c:v>
                </c:pt>
                <c:pt idx="123">
                  <c:v>2.5406599999999999</c:v>
                </c:pt>
                <c:pt idx="124">
                  <c:v>2.2760600000000002</c:v>
                </c:pt>
                <c:pt idx="125">
                  <c:v>1.8651399999999998</c:v>
                </c:pt>
                <c:pt idx="126">
                  <c:v>2.0347099999999996</c:v>
                </c:pt>
                <c:pt idx="127">
                  <c:v>2.2296899999999997</c:v>
                </c:pt>
                <c:pt idx="128">
                  <c:v>2.18255</c:v>
                </c:pt>
                <c:pt idx="129">
                  <c:v>2.3269200000000003</c:v>
                </c:pt>
                <c:pt idx="130">
                  <c:v>2.3597899999999998</c:v>
                </c:pt>
                <c:pt idx="131">
                  <c:v>2.46</c:v>
                </c:pt>
                <c:pt idx="132">
                  <c:v>2.6718399999999995</c:v>
                </c:pt>
                <c:pt idx="133">
                  <c:v>2.0924600000000004</c:v>
                </c:pt>
                <c:pt idx="134">
                  <c:v>1.81134</c:v>
                </c:pt>
                <c:pt idx="135">
                  <c:v>1.7519300000000002</c:v>
                </c:pt>
                <c:pt idx="136">
                  <c:v>1.8763399999999999</c:v>
                </c:pt>
                <c:pt idx="137">
                  <c:v>2.06406</c:v>
                </c:pt>
                <c:pt idx="138">
                  <c:v>2.0450899999999996</c:v>
                </c:pt>
                <c:pt idx="139">
                  <c:v>1.4734699999999998</c:v>
                </c:pt>
                <c:pt idx="140">
                  <c:v>1.7963100000000001</c:v>
                </c:pt>
                <c:pt idx="141">
                  <c:v>1.5585299999999997</c:v>
                </c:pt>
                <c:pt idx="142">
                  <c:v>1.7609400000000002</c:v>
                </c:pt>
                <c:pt idx="143">
                  <c:v>1.6004999999999998</c:v>
                </c:pt>
                <c:pt idx="144">
                  <c:v>1.5204999999999997</c:v>
                </c:pt>
                <c:pt idx="145">
                  <c:v>1.6921699999999995</c:v>
                </c:pt>
                <c:pt idx="146">
                  <c:v>1.71183</c:v>
                </c:pt>
                <c:pt idx="147">
                  <c:v>1.2997299999999998</c:v>
                </c:pt>
                <c:pt idx="148">
                  <c:v>1.2816100000000001</c:v>
                </c:pt>
                <c:pt idx="149">
                  <c:v>0.69873999999999992</c:v>
                </c:pt>
                <c:pt idx="150">
                  <c:v>1.2824200000000001</c:v>
                </c:pt>
                <c:pt idx="151">
                  <c:v>1.6666299999999996</c:v>
                </c:pt>
                <c:pt idx="152">
                  <c:v>1.8245800000000001</c:v>
                </c:pt>
                <c:pt idx="153">
                  <c:v>1.9724799999999996</c:v>
                </c:pt>
                <c:pt idx="154">
                  <c:v>1.6278100000000006</c:v>
                </c:pt>
                <c:pt idx="155">
                  <c:v>1.6893199999999999</c:v>
                </c:pt>
                <c:pt idx="156">
                  <c:v>1.3525800000000001</c:v>
                </c:pt>
                <c:pt idx="157">
                  <c:v>1.3436400000000006</c:v>
                </c:pt>
                <c:pt idx="158">
                  <c:v>1.23061</c:v>
                </c:pt>
                <c:pt idx="159">
                  <c:v>1.4525099999999997</c:v>
                </c:pt>
                <c:pt idx="160">
                  <c:v>1.4303900000000001</c:v>
                </c:pt>
                <c:pt idx="161">
                  <c:v>1.3157999999999994</c:v>
                </c:pt>
                <c:pt idx="162">
                  <c:v>0.81897999999999982</c:v>
                </c:pt>
                <c:pt idx="163">
                  <c:v>0.61238999999999955</c:v>
                </c:pt>
                <c:pt idx="164">
                  <c:v>0.7257100000000003</c:v>
                </c:pt>
                <c:pt idx="165">
                  <c:v>0.6022299999999996</c:v>
                </c:pt>
                <c:pt idx="166">
                  <c:v>1.02522</c:v>
                </c:pt>
                <c:pt idx="167">
                  <c:v>1.2541200000000003</c:v>
                </c:pt>
                <c:pt idx="168">
                  <c:v>1.4479199999999999</c:v>
                </c:pt>
                <c:pt idx="169">
                  <c:v>1.4416400000000005</c:v>
                </c:pt>
                <c:pt idx="170">
                  <c:v>0.77218999999999927</c:v>
                </c:pt>
                <c:pt idx="171">
                  <c:v>0.58674000000000071</c:v>
                </c:pt>
                <c:pt idx="172">
                  <c:v>0.53275000000000006</c:v>
                </c:pt>
                <c:pt idx="173">
                  <c:v>0.96450000000000014</c:v>
                </c:pt>
                <c:pt idx="174">
                  <c:v>1.5558699999999996</c:v>
                </c:pt>
                <c:pt idx="175">
                  <c:v>1.5514300000000008</c:v>
                </c:pt>
                <c:pt idx="176">
                  <c:v>1.3919899999999998</c:v>
                </c:pt>
                <c:pt idx="177">
                  <c:v>1.3342799999999997</c:v>
                </c:pt>
                <c:pt idx="178">
                  <c:v>1.3078000000000003</c:v>
                </c:pt>
                <c:pt idx="179">
                  <c:v>1.9211200000000002</c:v>
                </c:pt>
                <c:pt idx="180">
                  <c:v>1.7075399999999998</c:v>
                </c:pt>
                <c:pt idx="181">
                  <c:v>0.70542000000000016</c:v>
                </c:pt>
                <c:pt idx="182">
                  <c:v>0.53582000000000019</c:v>
                </c:pt>
                <c:pt idx="183">
                  <c:v>0.44939000000000018</c:v>
                </c:pt>
                <c:pt idx="184">
                  <c:v>0.79603999999999964</c:v>
                </c:pt>
                <c:pt idx="185">
                  <c:v>0.66906999999999961</c:v>
                </c:pt>
                <c:pt idx="186">
                  <c:v>0.74347999999999992</c:v>
                </c:pt>
                <c:pt idx="187">
                  <c:v>0.71893999999999991</c:v>
                </c:pt>
                <c:pt idx="188">
                  <c:v>0.45962000000000014</c:v>
                </c:pt>
                <c:pt idx="189">
                  <c:v>0.2799700000000005</c:v>
                </c:pt>
                <c:pt idx="190">
                  <c:v>-0.3199999999999994</c:v>
                </c:pt>
                <c:pt idx="191">
                  <c:v>-0.70028999999999986</c:v>
                </c:pt>
                <c:pt idx="192">
                  <c:v>-0.83704000000000001</c:v>
                </c:pt>
                <c:pt idx="193">
                  <c:v>-1.0244099999999996</c:v>
                </c:pt>
                <c:pt idx="194">
                  <c:v>-1.0586400000000005</c:v>
                </c:pt>
                <c:pt idx="195">
                  <c:v>-0.29584000000000055</c:v>
                </c:pt>
                <c:pt idx="196">
                  <c:v>-0.26414999999999988</c:v>
                </c:pt>
                <c:pt idx="197">
                  <c:v>0.36856000000000044</c:v>
                </c:pt>
                <c:pt idx="198">
                  <c:v>1.02982</c:v>
                </c:pt>
                <c:pt idx="199">
                  <c:v>0.58103000000000016</c:v>
                </c:pt>
                <c:pt idx="200">
                  <c:v>0.60837000000000074</c:v>
                </c:pt>
                <c:pt idx="201">
                  <c:v>0.65288999999999975</c:v>
                </c:pt>
                <c:pt idx="202">
                  <c:v>0.68464999999999954</c:v>
                </c:pt>
                <c:pt idx="203">
                  <c:v>0.74366999999999983</c:v>
                </c:pt>
                <c:pt idx="204">
                  <c:v>0.12184999999999979</c:v>
                </c:pt>
                <c:pt idx="205">
                  <c:v>-0.55939999999999968</c:v>
                </c:pt>
                <c:pt idx="206">
                  <c:v>0.22999999999999998</c:v>
                </c:pt>
                <c:pt idx="207">
                  <c:v>0.21872999999999987</c:v>
                </c:pt>
                <c:pt idx="208">
                  <c:v>0.46418999999999988</c:v>
                </c:pt>
                <c:pt idx="209">
                  <c:v>0.94704000000000033</c:v>
                </c:pt>
                <c:pt idx="210">
                  <c:v>1.02433</c:v>
                </c:pt>
                <c:pt idx="211">
                  <c:v>1.0715999999999997</c:v>
                </c:pt>
                <c:pt idx="212">
                  <c:v>1.4737300000000002</c:v>
                </c:pt>
                <c:pt idx="213">
                  <c:v>1.5615200000000002</c:v>
                </c:pt>
                <c:pt idx="214">
                  <c:v>1.3653700000000004</c:v>
                </c:pt>
                <c:pt idx="215">
                  <c:v>1.6636700000000002</c:v>
                </c:pt>
                <c:pt idx="216">
                  <c:v>1.7692200000000002</c:v>
                </c:pt>
                <c:pt idx="217">
                  <c:v>1.7352699999999994</c:v>
                </c:pt>
                <c:pt idx="218">
                  <c:v>1.25908</c:v>
                </c:pt>
                <c:pt idx="219">
                  <c:v>0.9588000000000001</c:v>
                </c:pt>
                <c:pt idx="220">
                  <c:v>0.83115000000000006</c:v>
                </c:pt>
                <c:pt idx="221">
                  <c:v>1.1948000000000008</c:v>
                </c:pt>
                <c:pt idx="222">
                  <c:v>2.26837</c:v>
                </c:pt>
                <c:pt idx="223">
                  <c:v>1.2714299999999996</c:v>
                </c:pt>
                <c:pt idx="224">
                  <c:v>0.92657999999999952</c:v>
                </c:pt>
                <c:pt idx="225">
                  <c:v>-0.83687000000000022</c:v>
                </c:pt>
                <c:pt idx="226">
                  <c:v>-0.42472000000000065</c:v>
                </c:pt>
                <c:pt idx="227">
                  <c:v>-1.4911799999999991</c:v>
                </c:pt>
                <c:pt idx="228">
                  <c:v>-1.8318700000000003</c:v>
                </c:pt>
                <c:pt idx="229">
                  <c:v>-2.88</c:v>
                </c:pt>
                <c:pt idx="230">
                  <c:v>-2.1782499999999994</c:v>
                </c:pt>
                <c:pt idx="231">
                  <c:v>-1.7386499999999998</c:v>
                </c:pt>
                <c:pt idx="232">
                  <c:v>-2.4761499999999987</c:v>
                </c:pt>
                <c:pt idx="233">
                  <c:v>-2.9597300000000004</c:v>
                </c:pt>
                <c:pt idx="234">
                  <c:v>-3.9884600000000008</c:v>
                </c:pt>
                <c:pt idx="235">
                  <c:v>-1.9288899999999991</c:v>
                </c:pt>
                <c:pt idx="236">
                  <c:v>-3.8868999999999989</c:v>
                </c:pt>
                <c:pt idx="237">
                  <c:v>-4.3821099999999999</c:v>
                </c:pt>
                <c:pt idx="238">
                  <c:v>-4.7304400000000006</c:v>
                </c:pt>
                <c:pt idx="239">
                  <c:v>-4.9450299999999991</c:v>
                </c:pt>
                <c:pt idx="240">
                  <c:v>-5.4921400000000009</c:v>
                </c:pt>
                <c:pt idx="241">
                  <c:v>-5.7050699999999992</c:v>
                </c:pt>
                <c:pt idx="242">
                  <c:v>-4.9702500000000001</c:v>
                </c:pt>
                <c:pt idx="243">
                  <c:v>-4.5771100000000002</c:v>
                </c:pt>
                <c:pt idx="244">
                  <c:v>-4.029259999999999</c:v>
                </c:pt>
                <c:pt idx="245">
                  <c:v>-3.8436699999999995</c:v>
                </c:pt>
                <c:pt idx="246">
                  <c:v>-3.4034699999999996</c:v>
                </c:pt>
                <c:pt idx="247">
                  <c:v>-2.1772299999999989</c:v>
                </c:pt>
                <c:pt idx="248">
                  <c:v>-1.4851400000000003</c:v>
                </c:pt>
                <c:pt idx="249">
                  <c:v>-1.6870599999999998</c:v>
                </c:pt>
                <c:pt idx="250">
                  <c:v>-1.8986399999999994</c:v>
                </c:pt>
                <c:pt idx="251">
                  <c:v>-1.6890899999999993</c:v>
                </c:pt>
                <c:pt idx="252">
                  <c:v>-1.8221600000000002</c:v>
                </c:pt>
                <c:pt idx="253">
                  <c:v>-1.3937600000000003</c:v>
                </c:pt>
                <c:pt idx="254">
                  <c:v>-1.0606099999999996</c:v>
                </c:pt>
                <c:pt idx="255">
                  <c:v>-0.98905999999999938</c:v>
                </c:pt>
                <c:pt idx="256">
                  <c:v>-1.0146899999999999</c:v>
                </c:pt>
                <c:pt idx="257">
                  <c:v>-0.57130999999999954</c:v>
                </c:pt>
                <c:pt idx="258">
                  <c:v>-0.32555999999999941</c:v>
                </c:pt>
                <c:pt idx="259">
                  <c:v>-0.57956000000000074</c:v>
                </c:pt>
                <c:pt idx="260">
                  <c:v>-0.41450999999999993</c:v>
                </c:pt>
                <c:pt idx="261">
                  <c:v>-0.54448000000000008</c:v>
                </c:pt>
                <c:pt idx="262">
                  <c:v>-0.31329000000000029</c:v>
                </c:pt>
                <c:pt idx="263">
                  <c:v>-0.68597000000000019</c:v>
                </c:pt>
                <c:pt idx="264">
                  <c:v>-0.57712999999999948</c:v>
                </c:pt>
                <c:pt idx="265">
                  <c:v>-1.4122900000000005</c:v>
                </c:pt>
                <c:pt idx="266">
                  <c:v>-1.82857</c:v>
                </c:pt>
                <c:pt idx="267">
                  <c:v>-2.4118700000000004</c:v>
                </c:pt>
                <c:pt idx="268">
                  <c:v>-1.77759</c:v>
                </c:pt>
                <c:pt idx="269">
                  <c:v>-1.68194</c:v>
                </c:pt>
                <c:pt idx="270">
                  <c:v>-1.4766699999999995</c:v>
                </c:pt>
                <c:pt idx="271">
                  <c:v>-1.1417599999999997</c:v>
                </c:pt>
                <c:pt idx="272">
                  <c:v>-0.61361000000000043</c:v>
                </c:pt>
                <c:pt idx="273">
                  <c:v>-0.23032999999999948</c:v>
                </c:pt>
                <c:pt idx="274">
                  <c:v>-0.61256000000000022</c:v>
                </c:pt>
                <c:pt idx="275">
                  <c:v>-0.60807999999999929</c:v>
                </c:pt>
                <c:pt idx="276">
                  <c:v>-0.37430999999999948</c:v>
                </c:pt>
                <c:pt idx="277">
                  <c:v>0.21053999999999995</c:v>
                </c:pt>
                <c:pt idx="278">
                  <c:v>-8.5840000000000138E-2</c:v>
                </c:pt>
                <c:pt idx="279">
                  <c:v>-0.20999999999999996</c:v>
                </c:pt>
                <c:pt idx="280">
                  <c:v>-0.73285999999999962</c:v>
                </c:pt>
                <c:pt idx="281">
                  <c:v>-0.70801999999999943</c:v>
                </c:pt>
                <c:pt idx="282">
                  <c:v>-0.72026000000000057</c:v>
                </c:pt>
                <c:pt idx="283">
                  <c:v>-0.77597000000000005</c:v>
                </c:pt>
                <c:pt idx="284">
                  <c:v>-0.63287000000000049</c:v>
                </c:pt>
                <c:pt idx="285">
                  <c:v>-0.93857000000000035</c:v>
                </c:pt>
                <c:pt idx="286">
                  <c:v>-0.23096999999999923</c:v>
                </c:pt>
                <c:pt idx="287">
                  <c:v>9.1240000000000876E-2</c:v>
                </c:pt>
                <c:pt idx="288">
                  <c:v>9.9599999999998801E-2</c:v>
                </c:pt>
                <c:pt idx="289">
                  <c:v>-0.52126999999999946</c:v>
                </c:pt>
                <c:pt idx="290">
                  <c:v>-0.77237000000000045</c:v>
                </c:pt>
                <c:pt idx="291">
                  <c:v>-1.025129999999999</c:v>
                </c:pt>
                <c:pt idx="292">
                  <c:v>-1.087670000000001</c:v>
                </c:pt>
                <c:pt idx="293">
                  <c:v>-2.0169199999999989</c:v>
                </c:pt>
                <c:pt idx="294">
                  <c:v>-2.2103799999999989</c:v>
                </c:pt>
                <c:pt idx="295">
                  <c:v>-2.3161199999999997</c:v>
                </c:pt>
                <c:pt idx="296">
                  <c:v>-1.6196999999999999</c:v>
                </c:pt>
                <c:pt idx="297">
                  <c:v>-0.37154000000000131</c:v>
                </c:pt>
                <c:pt idx="298">
                  <c:v>-0.80259000000000036</c:v>
                </c:pt>
                <c:pt idx="299">
                  <c:v>-1.2147900000000007</c:v>
                </c:pt>
                <c:pt idx="300">
                  <c:v>-1.8686100000000003</c:v>
                </c:pt>
                <c:pt idx="301">
                  <c:v>-1.30185</c:v>
                </c:pt>
                <c:pt idx="302">
                  <c:v>0.6077300000000001</c:v>
                </c:pt>
                <c:pt idx="303">
                  <c:v>-1.3892400000000009</c:v>
                </c:pt>
                <c:pt idx="304">
                  <c:v>-5.8457699999999999</c:v>
                </c:pt>
                <c:pt idx="305">
                  <c:v>-7.1959300000000006</c:v>
                </c:pt>
                <c:pt idx="306">
                  <c:v>-5.090679999999999</c:v>
                </c:pt>
                <c:pt idx="307">
                  <c:v>-3.7600899999999999</c:v>
                </c:pt>
                <c:pt idx="308">
                  <c:v>-2.4988200000000003</c:v>
                </c:pt>
                <c:pt idx="309">
                  <c:v>-1.0129800000000007</c:v>
                </c:pt>
                <c:pt idx="310">
                  <c:v>1.0984200000000008</c:v>
                </c:pt>
                <c:pt idx="311">
                  <c:v>3.1362900000000007</c:v>
                </c:pt>
                <c:pt idx="312">
                  <c:v>3.2251300000000001</c:v>
                </c:pt>
                <c:pt idx="313">
                  <c:v>3.3975899999999992</c:v>
                </c:pt>
                <c:pt idx="314">
                  <c:v>2.7482600000000001</c:v>
                </c:pt>
                <c:pt idx="315">
                  <c:v>3.5540299999999991</c:v>
                </c:pt>
                <c:pt idx="316">
                  <c:v>6.5080800000000014</c:v>
                </c:pt>
                <c:pt idx="317">
                  <c:v>5.0330300000000001</c:v>
                </c:pt>
                <c:pt idx="318">
                  <c:v>4.1751799999999992</c:v>
                </c:pt>
                <c:pt idx="319">
                  <c:v>4.6926899999999989</c:v>
                </c:pt>
                <c:pt idx="320">
                  <c:v>3.7345600000000001</c:v>
                </c:pt>
                <c:pt idx="321">
                  <c:v>3.2684499999999996</c:v>
                </c:pt>
                <c:pt idx="322">
                  <c:v>1.2805599999999995</c:v>
                </c:pt>
                <c:pt idx="323">
                  <c:v>1.9379600000000003</c:v>
                </c:pt>
                <c:pt idx="324">
                  <c:v>4.0231199999999987</c:v>
                </c:pt>
                <c:pt idx="325">
                  <c:v>5.8663600000000002</c:v>
                </c:pt>
                <c:pt idx="326">
                  <c:v>5.7951199999999998</c:v>
                </c:pt>
                <c:pt idx="327">
                  <c:v>6.0782299999999996</c:v>
                </c:pt>
                <c:pt idx="328">
                  <c:v>5.17807</c:v>
                </c:pt>
                <c:pt idx="329">
                  <c:v>5.2876800000000008</c:v>
                </c:pt>
                <c:pt idx="330">
                  <c:v>4.7926199999999994</c:v>
                </c:pt>
                <c:pt idx="331">
                  <c:v>2.7147099999999993</c:v>
                </c:pt>
                <c:pt idx="332">
                  <c:v>2.9790799999999997</c:v>
                </c:pt>
                <c:pt idx="333">
                  <c:v>2.67788</c:v>
                </c:pt>
                <c:pt idx="334">
                  <c:v>3.59239</c:v>
                </c:pt>
                <c:pt idx="335">
                  <c:v>4.1142800000000008</c:v>
                </c:pt>
                <c:pt idx="336">
                  <c:v>4.1523700000000003</c:v>
                </c:pt>
                <c:pt idx="337">
                  <c:v>4.6253099999999989</c:v>
                </c:pt>
                <c:pt idx="338">
                  <c:v>4.7597100000000001</c:v>
                </c:pt>
                <c:pt idx="339">
                  <c:v>4.2100000000000009</c:v>
                </c:pt>
                <c:pt idx="340">
                  <c:v>4.74892</c:v>
                </c:pt>
                <c:pt idx="341">
                  <c:v>6.3157699999999988</c:v>
                </c:pt>
                <c:pt idx="342">
                  <c:v>6.7210300000000007</c:v>
                </c:pt>
                <c:pt idx="343">
                  <c:v>6.8834999999999997</c:v>
                </c:pt>
                <c:pt idx="344">
                  <c:v>6.23644</c:v>
                </c:pt>
                <c:pt idx="345">
                  <c:v>5.8877100000000002</c:v>
                </c:pt>
                <c:pt idx="346">
                  <c:v>5.59673</c:v>
                </c:pt>
                <c:pt idx="347">
                  <c:v>5.2128999999999994</c:v>
                </c:pt>
                <c:pt idx="348">
                  <c:v>4.6099100000000002</c:v>
                </c:pt>
                <c:pt idx="349">
                  <c:v>4.3961199999999998</c:v>
                </c:pt>
                <c:pt idx="350">
                  <c:v>4.6270299999999995</c:v>
                </c:pt>
                <c:pt idx="351">
                  <c:v>5.1353399999999993</c:v>
                </c:pt>
                <c:pt idx="352">
                  <c:v>5.4953200000000004</c:v>
                </c:pt>
                <c:pt idx="353">
                  <c:v>5.544039999999999</c:v>
                </c:pt>
                <c:pt idx="354">
                  <c:v>5.8113799999999989</c:v>
                </c:pt>
                <c:pt idx="355">
                  <c:v>6.1743000000000006</c:v>
                </c:pt>
                <c:pt idx="356">
                  <c:v>6.0871299999999993</c:v>
                </c:pt>
                <c:pt idx="357">
                  <c:v>5.4741300000000006</c:v>
                </c:pt>
                <c:pt idx="358">
                  <c:v>4.4556999999999993</c:v>
                </c:pt>
                <c:pt idx="359">
                  <c:v>4.0166100000000009</c:v>
                </c:pt>
                <c:pt idx="360">
                  <c:v>4.2340499999999999</c:v>
                </c:pt>
                <c:pt idx="361">
                  <c:v>4.6637599999999999</c:v>
                </c:pt>
                <c:pt idx="362">
                  <c:v>4.7299099999999994</c:v>
                </c:pt>
                <c:pt idx="363">
                  <c:v>4.3681999999999999</c:v>
                </c:pt>
                <c:pt idx="364">
                  <c:v>3.9051200000000006</c:v>
                </c:pt>
                <c:pt idx="365">
                  <c:v>3.2855800000000004</c:v>
                </c:pt>
                <c:pt idx="366">
                  <c:v>3.6217900000000003</c:v>
                </c:pt>
                <c:pt idx="367">
                  <c:v>3.7875099999999997</c:v>
                </c:pt>
                <c:pt idx="368">
                  <c:v>3.8526299999999996</c:v>
                </c:pt>
                <c:pt idx="369">
                  <c:v>3.9249900000000002</c:v>
                </c:pt>
                <c:pt idx="370">
                  <c:v>3.7262300000000002</c:v>
                </c:pt>
                <c:pt idx="371">
                  <c:v>3.3085299999999997</c:v>
                </c:pt>
                <c:pt idx="372">
                  <c:v>3.0964900000000002</c:v>
                </c:pt>
                <c:pt idx="373">
                  <c:v>3.8615099999999996</c:v>
                </c:pt>
                <c:pt idx="374">
                  <c:v>4.4064399999999999</c:v>
                </c:pt>
                <c:pt idx="375">
                  <c:v>4.4712099999999992</c:v>
                </c:pt>
                <c:pt idx="376">
                  <c:v>4.4709000000000003</c:v>
                </c:pt>
                <c:pt idx="377">
                  <c:v>4.4425600000000003</c:v>
                </c:pt>
                <c:pt idx="378">
                  <c:v>4.15869</c:v>
                </c:pt>
                <c:pt idx="379">
                  <c:v>3.9544700000000002</c:v>
                </c:pt>
                <c:pt idx="380">
                  <c:v>3.4523700000000002</c:v>
                </c:pt>
                <c:pt idx="381">
                  <c:v>3.6131799999999998</c:v>
                </c:pt>
                <c:pt idx="382">
                  <c:v>4.0655999999999999</c:v>
                </c:pt>
                <c:pt idx="383">
                  <c:v>4.3427899999999999</c:v>
                </c:pt>
                <c:pt idx="384">
                  <c:v>4.0651199999999994</c:v>
                </c:pt>
                <c:pt idx="385">
                  <c:v>3.6756899999999999</c:v>
                </c:pt>
                <c:pt idx="386">
                  <c:v>2.74857</c:v>
                </c:pt>
                <c:pt idx="387">
                  <c:v>1.9601499999999996</c:v>
                </c:pt>
                <c:pt idx="388">
                  <c:v>1.9902800000000003</c:v>
                </c:pt>
                <c:pt idx="389">
                  <c:v>1.9222899999999998</c:v>
                </c:pt>
                <c:pt idx="390">
                  <c:v>1.7630600000000003</c:v>
                </c:pt>
                <c:pt idx="391">
                  <c:v>1.7516800000000003</c:v>
                </c:pt>
                <c:pt idx="392">
                  <c:v>2.1272700000000002</c:v>
                </c:pt>
                <c:pt idx="393">
                  <c:v>1.7742800000000001</c:v>
                </c:pt>
                <c:pt idx="394">
                  <c:v>1.1610100000000001</c:v>
                </c:pt>
                <c:pt idx="395">
                  <c:v>1.4378699999999993</c:v>
                </c:pt>
                <c:pt idx="396">
                  <c:v>1.6807399999999992</c:v>
                </c:pt>
                <c:pt idx="397">
                  <c:v>1.7244000000000002</c:v>
                </c:pt>
                <c:pt idx="398">
                  <c:v>1.8675600000000001</c:v>
                </c:pt>
                <c:pt idx="399">
                  <c:v>1.9171</c:v>
                </c:pt>
                <c:pt idx="400">
                  <c:v>2.2776999999999998</c:v>
                </c:pt>
                <c:pt idx="401">
                  <c:v>2.4952399999999999</c:v>
                </c:pt>
                <c:pt idx="402">
                  <c:v>2.5999500000000006</c:v>
                </c:pt>
                <c:pt idx="403">
                  <c:v>2.94801</c:v>
                </c:pt>
                <c:pt idx="404">
                  <c:v>3.0551700000000004</c:v>
                </c:pt>
                <c:pt idx="405">
                  <c:v>3.0891299999999999</c:v>
                </c:pt>
                <c:pt idx="406">
                  <c:v>3.5138999999999996</c:v>
                </c:pt>
                <c:pt idx="407">
                  <c:v>3.6582400000000002</c:v>
                </c:pt>
                <c:pt idx="408">
                  <c:v>3.7872399999999997</c:v>
                </c:pt>
                <c:pt idx="409">
                  <c:v>3.882839999999999</c:v>
                </c:pt>
                <c:pt idx="410">
                  <c:v>3.9273000000000007</c:v>
                </c:pt>
                <c:pt idx="411">
                  <c:v>3.6158700000000001</c:v>
                </c:pt>
                <c:pt idx="412">
                  <c:v>3.1533999999999995</c:v>
                </c:pt>
                <c:pt idx="413">
                  <c:v>2.9805100000000007</c:v>
                </c:pt>
                <c:pt idx="414">
                  <c:v>2.8167099999999996</c:v>
                </c:pt>
                <c:pt idx="415">
                  <c:v>3.2781500000000001</c:v>
                </c:pt>
                <c:pt idx="416">
                  <c:v>3.3148499999999999</c:v>
                </c:pt>
                <c:pt idx="417">
                  <c:v>3.0528399999999998</c:v>
                </c:pt>
                <c:pt idx="418">
                  <c:v>3.0349700000000004</c:v>
                </c:pt>
                <c:pt idx="419">
                  <c:v>2.9904000000000002</c:v>
                </c:pt>
                <c:pt idx="420">
                  <c:v>2.44198</c:v>
                </c:pt>
                <c:pt idx="421">
                  <c:v>2.4768400000000002</c:v>
                </c:pt>
                <c:pt idx="422">
                  <c:v>2.6626799999999999</c:v>
                </c:pt>
                <c:pt idx="423">
                  <c:v>3.0583799999999997</c:v>
                </c:pt>
                <c:pt idx="424">
                  <c:v>3.3746</c:v>
                </c:pt>
                <c:pt idx="425">
                  <c:v>3.0563500000000001</c:v>
                </c:pt>
                <c:pt idx="426">
                  <c:v>2.8007200000000001</c:v>
                </c:pt>
                <c:pt idx="427">
                  <c:v>1.7471899999999998</c:v>
                </c:pt>
                <c:pt idx="428">
                  <c:v>1.1901299999999999</c:v>
                </c:pt>
                <c:pt idx="429">
                  <c:v>0.79040999999999961</c:v>
                </c:pt>
                <c:pt idx="430">
                  <c:v>0.86460999999999988</c:v>
                </c:pt>
                <c:pt idx="431">
                  <c:v>0.4850500000000002</c:v>
                </c:pt>
                <c:pt idx="432">
                  <c:v>0.57294</c:v>
                </c:pt>
                <c:pt idx="433">
                  <c:v>0.62750000000000039</c:v>
                </c:pt>
                <c:pt idx="434">
                  <c:v>1.0888499999999999</c:v>
                </c:pt>
                <c:pt idx="435">
                  <c:v>0.84007000000000076</c:v>
                </c:pt>
                <c:pt idx="436">
                  <c:v>0.42513999999999985</c:v>
                </c:pt>
                <c:pt idx="437">
                  <c:v>0.87408000000000019</c:v>
                </c:pt>
                <c:pt idx="438">
                  <c:v>1.21218</c:v>
                </c:pt>
                <c:pt idx="439">
                  <c:v>1.5306100000000002</c:v>
                </c:pt>
                <c:pt idx="440">
                  <c:v>1.8237699999999997</c:v>
                </c:pt>
                <c:pt idx="441">
                  <c:v>2.1414200000000001</c:v>
                </c:pt>
                <c:pt idx="442">
                  <c:v>1.4934299999999996</c:v>
                </c:pt>
                <c:pt idx="443">
                  <c:v>1.0893700000000002</c:v>
                </c:pt>
                <c:pt idx="444">
                  <c:v>1.1273899999999997</c:v>
                </c:pt>
                <c:pt idx="445">
                  <c:v>1.02101</c:v>
                </c:pt>
                <c:pt idx="446">
                  <c:v>0.85009000000000023</c:v>
                </c:pt>
                <c:pt idx="447">
                  <c:v>0.56716999999999995</c:v>
                </c:pt>
                <c:pt idx="448">
                  <c:v>0.60639999999999983</c:v>
                </c:pt>
                <c:pt idx="449">
                  <c:v>0.64529000000000014</c:v>
                </c:pt>
                <c:pt idx="450">
                  <c:v>5.2880000000000038E-2</c:v>
                </c:pt>
                <c:pt idx="451">
                  <c:v>5.5330000000000101E-2</c:v>
                </c:pt>
                <c:pt idx="452">
                  <c:v>-8.2699999999999996E-2</c:v>
                </c:pt>
                <c:pt idx="453">
                  <c:v>-0.41988000000000003</c:v>
                </c:pt>
                <c:pt idx="454">
                  <c:v>9.5399999999998819E-3</c:v>
                </c:pt>
                <c:pt idx="455">
                  <c:v>0.25329000000000024</c:v>
                </c:pt>
                <c:pt idx="456">
                  <c:v>-0.25380000000000003</c:v>
                </c:pt>
                <c:pt idx="457">
                  <c:v>-0.31674999999999986</c:v>
                </c:pt>
                <c:pt idx="458">
                  <c:v>-6.9409999999999972E-2</c:v>
                </c:pt>
                <c:pt idx="459">
                  <c:v>-0.28637999999999986</c:v>
                </c:pt>
                <c:pt idx="460">
                  <c:v>-0.26119000000000003</c:v>
                </c:pt>
                <c:pt idx="461">
                  <c:v>7.2139999999999649E-2</c:v>
                </c:pt>
                <c:pt idx="462">
                  <c:v>0.19302000000000019</c:v>
                </c:pt>
                <c:pt idx="463">
                  <c:v>0.17908999999999997</c:v>
                </c:pt>
                <c:pt idx="464">
                  <c:v>0.18600000000000039</c:v>
                </c:pt>
                <c:pt idx="465">
                  <c:v>0.26771000000000011</c:v>
                </c:pt>
                <c:pt idx="466">
                  <c:v>0.35545000000000027</c:v>
                </c:pt>
                <c:pt idx="467">
                  <c:v>0.24903999999999993</c:v>
                </c:pt>
                <c:pt idx="468">
                  <c:v>0.52902000000000005</c:v>
                </c:pt>
                <c:pt idx="469">
                  <c:v>0.73428000000000004</c:v>
                </c:pt>
                <c:pt idx="470">
                  <c:v>0.84821999999999997</c:v>
                </c:pt>
                <c:pt idx="471">
                  <c:v>1.3156099999999999</c:v>
                </c:pt>
                <c:pt idx="472">
                  <c:v>1.8515099999999998</c:v>
                </c:pt>
                <c:pt idx="473">
                  <c:v>1.6451999999999996</c:v>
                </c:pt>
                <c:pt idx="474">
                  <c:v>1.63104</c:v>
                </c:pt>
                <c:pt idx="475">
                  <c:v>1.5794500000000005</c:v>
                </c:pt>
                <c:pt idx="476">
                  <c:v>1.65448</c:v>
                </c:pt>
                <c:pt idx="477">
                  <c:v>2.3401100000000001</c:v>
                </c:pt>
                <c:pt idx="478">
                  <c:v>2.6872600000000002</c:v>
                </c:pt>
                <c:pt idx="479">
                  <c:v>3.0025999999999997</c:v>
                </c:pt>
                <c:pt idx="480">
                  <c:v>2.8391899999999999</c:v>
                </c:pt>
                <c:pt idx="481">
                  <c:v>2.9070099999999996</c:v>
                </c:pt>
                <c:pt idx="482">
                  <c:v>2.9427800000000004</c:v>
                </c:pt>
                <c:pt idx="483">
                  <c:v>2.5250000000000004</c:v>
                </c:pt>
                <c:pt idx="484">
                  <c:v>2.5513599999999999</c:v>
                </c:pt>
                <c:pt idx="485">
                  <c:v>2.4273999999999996</c:v>
                </c:pt>
                <c:pt idx="486">
                  <c:v>2.5898099999999999</c:v>
                </c:pt>
                <c:pt idx="487">
                  <c:v>2.7825500000000005</c:v>
                </c:pt>
                <c:pt idx="488">
                  <c:v>2.7347900000000003</c:v>
                </c:pt>
                <c:pt idx="489">
                  <c:v>2.5356900000000002</c:v>
                </c:pt>
                <c:pt idx="490">
                  <c:v>2.7565300000000001</c:v>
                </c:pt>
                <c:pt idx="491">
                  <c:v>2.6083499999999997</c:v>
                </c:pt>
                <c:pt idx="492">
                  <c:v>2.2092999999999998</c:v>
                </c:pt>
                <c:pt idx="493">
                  <c:v>2.1129700000000002</c:v>
                </c:pt>
                <c:pt idx="494">
                  <c:v>2.1160800000000002</c:v>
                </c:pt>
                <c:pt idx="495">
                  <c:v>2.1173300000000004</c:v>
                </c:pt>
                <c:pt idx="496">
                  <c:v>2.1929099999999995</c:v>
                </c:pt>
                <c:pt idx="497">
                  <c:v>2.2684799999999998</c:v>
                </c:pt>
                <c:pt idx="498">
                  <c:v>2.2666400000000002</c:v>
                </c:pt>
                <c:pt idx="499">
                  <c:v>2.2376999999999998</c:v>
                </c:pt>
                <c:pt idx="500">
                  <c:v>2.0854299999999997</c:v>
                </c:pt>
                <c:pt idx="501">
                  <c:v>1.9281100000000002</c:v>
                </c:pt>
                <c:pt idx="502">
                  <c:v>1.7769100000000004</c:v>
                </c:pt>
                <c:pt idx="503">
                  <c:v>1.53118</c:v>
                </c:pt>
                <c:pt idx="504">
                  <c:v>1.9918600000000004</c:v>
                </c:pt>
                <c:pt idx="505">
                  <c:v>1.9777399999999998</c:v>
                </c:pt>
                <c:pt idx="506">
                  <c:v>2.3747299999999996</c:v>
                </c:pt>
                <c:pt idx="507">
                  <c:v>2.72566</c:v>
                </c:pt>
                <c:pt idx="508">
                  <c:v>2.8121499999999999</c:v>
                </c:pt>
                <c:pt idx="509">
                  <c:v>2.6964299999999999</c:v>
                </c:pt>
                <c:pt idx="510">
                  <c:v>2.8843899999999998</c:v>
                </c:pt>
                <c:pt idx="511">
                  <c:v>2.8499199999999996</c:v>
                </c:pt>
                <c:pt idx="512">
                  <c:v>2.7306000000000004</c:v>
                </c:pt>
                <c:pt idx="513">
                  <c:v>2.8840299999999996</c:v>
                </c:pt>
                <c:pt idx="514">
                  <c:v>3.2496399999999994</c:v>
                </c:pt>
                <c:pt idx="515">
                  <c:v>3.4629500000000002</c:v>
                </c:pt>
                <c:pt idx="516">
                  <c:v>3.4088799999999999</c:v>
                </c:pt>
                <c:pt idx="517">
                  <c:v>3.6497999999999999</c:v>
                </c:pt>
                <c:pt idx="518">
                  <c:v>3.6532800000000005</c:v>
                </c:pt>
                <c:pt idx="519">
                  <c:v>3.5116000000000005</c:v>
                </c:pt>
                <c:pt idx="520">
                  <c:v>3.3114400000000002</c:v>
                </c:pt>
                <c:pt idx="521">
                  <c:v>3.3570300000000004</c:v>
                </c:pt>
                <c:pt idx="522">
                  <c:v>3.2143600000000001</c:v>
                </c:pt>
                <c:pt idx="523">
                  <c:v>3.2830800000000004</c:v>
                </c:pt>
                <c:pt idx="524">
                  <c:v>3.1832000000000003</c:v>
                </c:pt>
                <c:pt idx="525">
                  <c:v>2.4739300000000002</c:v>
                </c:pt>
                <c:pt idx="526">
                  <c:v>2.92577</c:v>
                </c:pt>
                <c:pt idx="527">
                  <c:v>2.78308</c:v>
                </c:pt>
                <c:pt idx="528">
                  <c:v>2.67333</c:v>
                </c:pt>
                <c:pt idx="529">
                  <c:v>2.7733300000000005</c:v>
                </c:pt>
                <c:pt idx="530">
                  <c:v>2.7116000000000007</c:v>
                </c:pt>
                <c:pt idx="531">
                  <c:v>2.0088699999999999</c:v>
                </c:pt>
                <c:pt idx="532">
                  <c:v>2.4089800000000001</c:v>
                </c:pt>
                <c:pt idx="533">
                  <c:v>2.6044</c:v>
                </c:pt>
                <c:pt idx="534">
                  <c:v>2.4053899999999997</c:v>
                </c:pt>
                <c:pt idx="535">
                  <c:v>2.4556199999999997</c:v>
                </c:pt>
                <c:pt idx="536">
                  <c:v>2.0500299999999996</c:v>
                </c:pt>
                <c:pt idx="537">
                  <c:v>2.2974600000000005</c:v>
                </c:pt>
                <c:pt idx="538">
                  <c:v>2.4496500000000001</c:v>
                </c:pt>
                <c:pt idx="539">
                  <c:v>2.5236000000000001</c:v>
                </c:pt>
                <c:pt idx="540">
                  <c:v>2.5270400000000004</c:v>
                </c:pt>
                <c:pt idx="541">
                  <c:v>2.3320299999999996</c:v>
                </c:pt>
                <c:pt idx="542">
                  <c:v>1.9278600000000004</c:v>
                </c:pt>
                <c:pt idx="543">
                  <c:v>2.6461399999999999</c:v>
                </c:pt>
                <c:pt idx="544">
                  <c:v>2.65747</c:v>
                </c:pt>
                <c:pt idx="545">
                  <c:v>1.9550600000000005</c:v>
                </c:pt>
                <c:pt idx="546">
                  <c:v>2.3607200000000002</c:v>
                </c:pt>
                <c:pt idx="547">
                  <c:v>2.7387099999999998</c:v>
                </c:pt>
                <c:pt idx="548">
                  <c:v>2.5434999999999999</c:v>
                </c:pt>
                <c:pt idx="549">
                  <c:v>2.6596700000000002</c:v>
                </c:pt>
                <c:pt idx="550">
                  <c:v>2.7258200000000001</c:v>
                </c:pt>
                <c:pt idx="551">
                  <c:v>2.3339799999999995</c:v>
                </c:pt>
                <c:pt idx="552">
                  <c:v>1.4288000000000003</c:v>
                </c:pt>
                <c:pt idx="553">
                  <c:v>1.35059</c:v>
                </c:pt>
                <c:pt idx="554">
                  <c:v>1.4375399999999998</c:v>
                </c:pt>
                <c:pt idx="555">
                  <c:v>0.65174000000000021</c:v>
                </c:pt>
                <c:pt idx="556">
                  <c:v>5.6920000000000304E-2</c:v>
                </c:pt>
                <c:pt idx="557">
                  <c:v>0.29604000000000008</c:v>
                </c:pt>
                <c:pt idx="558">
                  <c:v>0.78851999999999967</c:v>
                </c:pt>
                <c:pt idx="559">
                  <c:v>0.63851999999999975</c:v>
                </c:pt>
                <c:pt idx="560">
                  <c:v>4.7830000000000261E-2</c:v>
                </c:pt>
                <c:pt idx="561">
                  <c:v>3.2340000000000035E-2</c:v>
                </c:pt>
                <c:pt idx="562">
                  <c:v>-2.4370000000000003E-2</c:v>
                </c:pt>
                <c:pt idx="563">
                  <c:v>8.6330000000000018E-2</c:v>
                </c:pt>
                <c:pt idx="564">
                  <c:v>0.45409999999999995</c:v>
                </c:pt>
                <c:pt idx="565">
                  <c:v>0.59363999999999995</c:v>
                </c:pt>
                <c:pt idx="566">
                  <c:v>0.42714000000000008</c:v>
                </c:pt>
                <c:pt idx="567">
                  <c:v>7.6009999999999911E-2</c:v>
                </c:pt>
                <c:pt idx="568">
                  <c:v>0.48916999999999988</c:v>
                </c:pt>
                <c:pt idx="569">
                  <c:v>0.6307799999999999</c:v>
                </c:pt>
                <c:pt idx="570">
                  <c:v>0.21438999999999986</c:v>
                </c:pt>
                <c:pt idx="571">
                  <c:v>-0.12745999999999991</c:v>
                </c:pt>
                <c:pt idx="572">
                  <c:v>0.11399999999999988</c:v>
                </c:pt>
                <c:pt idx="573">
                  <c:v>-0.44702999999999982</c:v>
                </c:pt>
                <c:pt idx="574">
                  <c:v>-1.02352</c:v>
                </c:pt>
                <c:pt idx="575">
                  <c:v>-1.29027</c:v>
                </c:pt>
                <c:pt idx="576">
                  <c:v>-1.5874600000000001</c:v>
                </c:pt>
                <c:pt idx="577">
                  <c:v>-1.97607</c:v>
                </c:pt>
                <c:pt idx="578">
                  <c:v>-1.8952100000000001</c:v>
                </c:pt>
                <c:pt idx="579">
                  <c:v>-1.0451299999999999</c:v>
                </c:pt>
                <c:pt idx="580">
                  <c:v>-0.82414999999999994</c:v>
                </c:pt>
                <c:pt idx="581">
                  <c:v>-1.0287799999999998</c:v>
                </c:pt>
                <c:pt idx="582">
                  <c:v>-1.1555599999999999</c:v>
                </c:pt>
                <c:pt idx="583">
                  <c:v>-1.2660700000000003</c:v>
                </c:pt>
                <c:pt idx="584">
                  <c:v>-1.43832</c:v>
                </c:pt>
                <c:pt idx="585">
                  <c:v>-1.1219399999999999</c:v>
                </c:pt>
                <c:pt idx="586">
                  <c:v>-0.99836999999999987</c:v>
                </c:pt>
                <c:pt idx="587">
                  <c:v>-1.1352000000000002</c:v>
                </c:pt>
                <c:pt idx="588">
                  <c:v>-1.14629</c:v>
                </c:pt>
                <c:pt idx="589">
                  <c:v>-0.75844999999999996</c:v>
                </c:pt>
                <c:pt idx="590">
                  <c:v>-0.80008000000000012</c:v>
                </c:pt>
                <c:pt idx="591">
                  <c:v>-1.3525800000000001</c:v>
                </c:pt>
                <c:pt idx="592">
                  <c:v>-1.8777599999999999</c:v>
                </c:pt>
                <c:pt idx="593">
                  <c:v>-1.8976700000000002</c:v>
                </c:pt>
                <c:pt idx="594">
                  <c:v>-1.6095799999999998</c:v>
                </c:pt>
                <c:pt idx="595">
                  <c:v>-1.0674299999999999</c:v>
                </c:pt>
                <c:pt idx="596">
                  <c:v>-0.88917000000000002</c:v>
                </c:pt>
                <c:pt idx="597">
                  <c:v>-1.4309100000000001</c:v>
                </c:pt>
                <c:pt idx="598">
                  <c:v>-1.5516200000000002</c:v>
                </c:pt>
                <c:pt idx="599">
                  <c:v>-1.15232</c:v>
                </c:pt>
                <c:pt idx="600">
                  <c:v>-0.51486999999999972</c:v>
                </c:pt>
                <c:pt idx="601">
                  <c:v>-0.5130300000000001</c:v>
                </c:pt>
                <c:pt idx="602">
                  <c:v>-0.46683999999999992</c:v>
                </c:pt>
                <c:pt idx="603">
                  <c:v>-0.58179000000000025</c:v>
                </c:pt>
                <c:pt idx="604">
                  <c:v>-2.9290000000000038E-2</c:v>
                </c:pt>
                <c:pt idx="605">
                  <c:v>0.42897000000000007</c:v>
                </c:pt>
                <c:pt idx="606">
                  <c:v>0.15284000000000031</c:v>
                </c:pt>
                <c:pt idx="607">
                  <c:v>-0.20692999999999984</c:v>
                </c:pt>
                <c:pt idx="608">
                  <c:v>-1.3218300000000003</c:v>
                </c:pt>
                <c:pt idx="609">
                  <c:v>-0.64010000000000034</c:v>
                </c:pt>
                <c:pt idx="610">
                  <c:v>0.54144999999999976</c:v>
                </c:pt>
                <c:pt idx="611">
                  <c:v>0.55145</c:v>
                </c:pt>
                <c:pt idx="612">
                  <c:v>0.22121000000000013</c:v>
                </c:pt>
                <c:pt idx="613">
                  <c:v>0.79174999999999951</c:v>
                </c:pt>
                <c:pt idx="614">
                  <c:v>1.0920799999999997</c:v>
                </c:pt>
                <c:pt idx="615">
                  <c:v>0.98615999999999948</c:v>
                </c:pt>
                <c:pt idx="616">
                  <c:v>0.74272999999999989</c:v>
                </c:pt>
                <c:pt idx="617">
                  <c:v>0.60827999999999971</c:v>
                </c:pt>
                <c:pt idx="618">
                  <c:v>0.84533000000000058</c:v>
                </c:pt>
                <c:pt idx="619">
                  <c:v>1.0334300000000001</c:v>
                </c:pt>
                <c:pt idx="620">
                  <c:v>2.7979299999999996</c:v>
                </c:pt>
                <c:pt idx="621">
                  <c:v>3.5136699999999998</c:v>
                </c:pt>
                <c:pt idx="622">
                  <c:v>2.9713000000000003</c:v>
                </c:pt>
                <c:pt idx="623">
                  <c:v>2.3260199999999998</c:v>
                </c:pt>
                <c:pt idx="624">
                  <c:v>2.9042300000000005</c:v>
                </c:pt>
                <c:pt idx="625">
                  <c:v>2.6097400000000004</c:v>
                </c:pt>
                <c:pt idx="626">
                  <c:v>2.1418000000000004</c:v>
                </c:pt>
                <c:pt idx="627">
                  <c:v>2.2770800000000002</c:v>
                </c:pt>
                <c:pt idx="628">
                  <c:v>2.0201100000000003</c:v>
                </c:pt>
                <c:pt idx="629">
                  <c:v>1.9172300000000004</c:v>
                </c:pt>
                <c:pt idx="630">
                  <c:v>2.5021100000000005</c:v>
                </c:pt>
                <c:pt idx="631">
                  <c:v>2.3025500000000001</c:v>
                </c:pt>
                <c:pt idx="632">
                  <c:v>1.0561700000000003</c:v>
                </c:pt>
                <c:pt idx="633">
                  <c:v>0.28929999999999989</c:v>
                </c:pt>
                <c:pt idx="634">
                  <c:v>-1.1032699999999998</c:v>
                </c:pt>
                <c:pt idx="635">
                  <c:v>-1.1088100000000001</c:v>
                </c:pt>
                <c:pt idx="636">
                  <c:v>-1.5446999999999997</c:v>
                </c:pt>
                <c:pt idx="637">
                  <c:v>-2.0229600000000003</c:v>
                </c:pt>
                <c:pt idx="638">
                  <c:v>-2.7149000000000001</c:v>
                </c:pt>
                <c:pt idx="639">
                  <c:v>-2.6137600000000001</c:v>
                </c:pt>
                <c:pt idx="640">
                  <c:v>-2.3584099999999997</c:v>
                </c:pt>
                <c:pt idx="641">
                  <c:v>-3.0759699999999999</c:v>
                </c:pt>
                <c:pt idx="642">
                  <c:v>-3.8675100000000002</c:v>
                </c:pt>
                <c:pt idx="643">
                  <c:v>-3.5880200000000002</c:v>
                </c:pt>
                <c:pt idx="644">
                  <c:v>-3.8233199999999998</c:v>
                </c:pt>
                <c:pt idx="645">
                  <c:v>-3.0610599999999999</c:v>
                </c:pt>
                <c:pt idx="646">
                  <c:v>-0.90992000000000006</c:v>
                </c:pt>
                <c:pt idx="647">
                  <c:v>5.2229999999999999E-2</c:v>
                </c:pt>
                <c:pt idx="648">
                  <c:v>0.24359</c:v>
                </c:pt>
                <c:pt idx="649">
                  <c:v>0.29153999999999997</c:v>
                </c:pt>
                <c:pt idx="650">
                  <c:v>0.65647999999999995</c:v>
                </c:pt>
                <c:pt idx="651">
                  <c:v>0.73632000000000009</c:v>
                </c:pt>
                <c:pt idx="652">
                  <c:v>1.1957599999999999</c:v>
                </c:pt>
                <c:pt idx="653">
                  <c:v>1.40917</c:v>
                </c:pt>
                <c:pt idx="654">
                  <c:v>2.13876</c:v>
                </c:pt>
                <c:pt idx="655">
                  <c:v>1.65384</c:v>
                </c:pt>
                <c:pt idx="656">
                  <c:v>1.4979399999999998</c:v>
                </c:pt>
                <c:pt idx="657">
                  <c:v>0.29397000000000001</c:v>
                </c:pt>
                <c:pt idx="658">
                  <c:v>-1.86459</c:v>
                </c:pt>
                <c:pt idx="659">
                  <c:v>-2.7641200000000001</c:v>
                </c:pt>
                <c:pt idx="660">
                  <c:v>-2.5611099999999998</c:v>
                </c:pt>
                <c:pt idx="661">
                  <c:v>-2.0413399999999999</c:v>
                </c:pt>
                <c:pt idx="662">
                  <c:v>-2.1361699999999999</c:v>
                </c:pt>
                <c:pt idx="663">
                  <c:v>-2.04677</c:v>
                </c:pt>
                <c:pt idx="664">
                  <c:v>-1.8435500000000002</c:v>
                </c:pt>
                <c:pt idx="665">
                  <c:v>-1.00156</c:v>
                </c:pt>
                <c:pt idx="666">
                  <c:v>-1.1807800000000002</c:v>
                </c:pt>
                <c:pt idx="667">
                  <c:v>-0.99017999999999995</c:v>
                </c:pt>
                <c:pt idx="668">
                  <c:v>-0.96830999999999989</c:v>
                </c:pt>
                <c:pt idx="669">
                  <c:v>-1.0367000000000002</c:v>
                </c:pt>
                <c:pt idx="670">
                  <c:v>-0.94454000000000005</c:v>
                </c:pt>
                <c:pt idx="671">
                  <c:v>-1.29779</c:v>
                </c:pt>
                <c:pt idx="672">
                  <c:v>-1.53285</c:v>
                </c:pt>
                <c:pt idx="673">
                  <c:v>-1.9976600000000002</c:v>
                </c:pt>
                <c:pt idx="674">
                  <c:v>-2.5183200000000001</c:v>
                </c:pt>
                <c:pt idx="675">
                  <c:v>-3.0020599999999997</c:v>
                </c:pt>
                <c:pt idx="676">
                  <c:v>-3.4479699999999998</c:v>
                </c:pt>
                <c:pt idx="677">
                  <c:v>-3.4784299999999999</c:v>
                </c:pt>
                <c:pt idx="678">
                  <c:v>-3.55091</c:v>
                </c:pt>
                <c:pt idx="679">
                  <c:v>-3.7239800000000001</c:v>
                </c:pt>
                <c:pt idx="680">
                  <c:v>-3.8388100000000001</c:v>
                </c:pt>
                <c:pt idx="681">
                  <c:v>-3.5301200000000001</c:v>
                </c:pt>
                <c:pt idx="682">
                  <c:v>-3.4359700000000002</c:v>
                </c:pt>
                <c:pt idx="683">
                  <c:v>-3.0166900000000001</c:v>
                </c:pt>
                <c:pt idx="684">
                  <c:v>-2.9594</c:v>
                </c:pt>
                <c:pt idx="685">
                  <c:v>-2.7855700000000003</c:v>
                </c:pt>
                <c:pt idx="686">
                  <c:v>-2.5302500000000001</c:v>
                </c:pt>
                <c:pt idx="687">
                  <c:v>-2.20153</c:v>
                </c:pt>
                <c:pt idx="688">
                  <c:v>-1.6514599999999999</c:v>
                </c:pt>
                <c:pt idx="689">
                  <c:v>-1.59341</c:v>
                </c:pt>
                <c:pt idx="690">
                  <c:v>-1.3040499999999999</c:v>
                </c:pt>
                <c:pt idx="691">
                  <c:v>-1.5936299999999999</c:v>
                </c:pt>
                <c:pt idx="692">
                  <c:v>-1.8434499999999998</c:v>
                </c:pt>
                <c:pt idx="693">
                  <c:v>-2.07362</c:v>
                </c:pt>
                <c:pt idx="694">
                  <c:v>-1.6907099999999999</c:v>
                </c:pt>
                <c:pt idx="695">
                  <c:v>-1.6997899999999999</c:v>
                </c:pt>
                <c:pt idx="696">
                  <c:v>-1.5479399999999999</c:v>
                </c:pt>
                <c:pt idx="697">
                  <c:v>-1.8791099999999998</c:v>
                </c:pt>
                <c:pt idx="698">
                  <c:v>-1.3864099999999999</c:v>
                </c:pt>
                <c:pt idx="699">
                  <c:v>-1.03088</c:v>
                </c:pt>
                <c:pt idx="700">
                  <c:v>-1.3608799999999999</c:v>
                </c:pt>
                <c:pt idx="701">
                  <c:v>-1.6807699999999999</c:v>
                </c:pt>
                <c:pt idx="702">
                  <c:v>-1.88314</c:v>
                </c:pt>
                <c:pt idx="703">
                  <c:v>-1.4832000000000001</c:v>
                </c:pt>
                <c:pt idx="704">
                  <c:v>-1.13489</c:v>
                </c:pt>
                <c:pt idx="705">
                  <c:v>-0.88293999999999995</c:v>
                </c:pt>
                <c:pt idx="706">
                  <c:v>-1.15663</c:v>
                </c:pt>
                <c:pt idx="707">
                  <c:v>-1.45791</c:v>
                </c:pt>
                <c:pt idx="708">
                  <c:v>-1.55175</c:v>
                </c:pt>
                <c:pt idx="709">
                  <c:v>-1.04664</c:v>
                </c:pt>
                <c:pt idx="710">
                  <c:v>-1.47641</c:v>
                </c:pt>
                <c:pt idx="711">
                  <c:v>-1.9417499999999999</c:v>
                </c:pt>
                <c:pt idx="712">
                  <c:v>-2.1080200000000002</c:v>
                </c:pt>
                <c:pt idx="713">
                  <c:v>-2.0087299999999999</c:v>
                </c:pt>
                <c:pt idx="714">
                  <c:v>-1.95129</c:v>
                </c:pt>
                <c:pt idx="715">
                  <c:v>-1.6819899999999999</c:v>
                </c:pt>
                <c:pt idx="716">
                  <c:v>-1.62818</c:v>
                </c:pt>
                <c:pt idx="717">
                  <c:v>-1.62598</c:v>
                </c:pt>
                <c:pt idx="718">
                  <c:v>-1.27423</c:v>
                </c:pt>
                <c:pt idx="719">
                  <c:v>-0.64618999999999993</c:v>
                </c:pt>
                <c:pt idx="720">
                  <c:v>0.22181000000000001</c:v>
                </c:pt>
                <c:pt idx="721">
                  <c:v>9.2230000000000006E-2</c:v>
                </c:pt>
                <c:pt idx="722">
                  <c:v>5.1209999999999999E-2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66-492F-9523-4D050FC84A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419824"/>
        <c:axId val="140964144"/>
      </c:lineChart>
      <c:dateAx>
        <c:axId val="142419824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964144"/>
        <c:crosses val="autoZero"/>
        <c:auto val="1"/>
        <c:lblOffset val="100"/>
        <c:baseTimeUnit val="months"/>
        <c:majorUnit val="60"/>
        <c:majorTimeUnit val="months"/>
      </c:dateAx>
      <c:valAx>
        <c:axId val="140964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419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9098072810343139"/>
          <c:y val="9.3227487785400867E-2"/>
          <c:w val="0.36124842033634691"/>
          <c:h val="0.228473711778394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0.11927</cdr:x>
      <cdr:y>0.80263</cdr:y>
    </cdr:from>
    <cdr:to>
      <cdr:x>0.19266</cdr:x>
      <cdr:y>0.85526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0600" y="4648200"/>
          <a:ext cx="609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600" dirty="0"/>
            <a:t>$332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5" tIns="48327" rIns="96655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5" tIns="48327" rIns="96655" bIns="48327" rtlCol="0"/>
          <a:lstStyle>
            <a:lvl1pPr algn="r">
              <a:defRPr sz="1200"/>
            </a:lvl1pPr>
          </a:lstStyle>
          <a:p>
            <a:fld id="{F44AEF7D-DA51-4644-AEDB-AA12A16DAE53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5" tIns="48327" rIns="96655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5" tIns="48327" rIns="96655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6655" tIns="48327" rIns="96655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3"/>
            <a:ext cx="3169920" cy="480060"/>
          </a:xfrm>
          <a:prstGeom prst="rect">
            <a:avLst/>
          </a:prstGeom>
        </p:spPr>
        <p:txBody>
          <a:bodyPr vert="horz" lIns="96655" tIns="48327" rIns="96655" bIns="48327" rtlCol="0" anchor="b"/>
          <a:lstStyle>
            <a:lvl1pPr algn="r">
              <a:defRPr sz="1200"/>
            </a:lvl1pPr>
          </a:lstStyle>
          <a:p>
            <a:fld id="{631B8F2E-3BCE-4817-9648-D099B0E3C5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54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A1ED9-3D08-4E8F-A333-AC80F87524E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81B81-F266-43F7-BBFF-24E9DF9873A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432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2EAA8-8E5C-48B3-B84E-1C9772ABE1E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891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2EAA8-8E5C-48B3-B84E-1C9772ABE1E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965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2EAA8-8E5C-48B3-B84E-1C9772ABE1E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825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5233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4241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3E4E65-4971-49A8-AD20-CBEFD73C7B9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17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81B81-F266-43F7-BBFF-24E9DF9873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96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81B81-F266-43F7-BBFF-24E9DF9873A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58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81B81-F266-43F7-BBFF-24E9DF9873A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429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81B81-F266-43F7-BBFF-24E9DF9873A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83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81B81-F266-43F7-BBFF-24E9DF9873A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10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81B81-F266-43F7-BBFF-24E9DF9873A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79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81B81-F266-43F7-BBFF-24E9DF9873A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18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81B81-F266-43F7-BBFF-24E9DF9873A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35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2B33-B707-4AB0-BC49-C871374F9E9A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2586-4EE8-4463-AFDE-B5A1134B3A66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6A604-1BD0-4E5E-BAC1-567EB6C99271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466A-657F-4B88-86F8-2B4FB2020379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22F2B-4BFB-4C04-9BC0-438CC046920B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8384-D1A7-41F3-9796-3E9EB5C5EFAF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D9930-F56C-47E8-81C3-FAF4ECAAF8C6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B72D0-8488-4AC0-942C-7D327244EDFC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B208-918B-4201-A088-94BB7165F2E8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C53D3-FD97-4AFF-A679-AC58343C4698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1663-9CFA-4543-80FB-84606C9CC92D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879AE-DFC4-43F7-9A2C-C04BD645F499}" type="datetime1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BE4F-3C29-4BB1-B8A2-B47F4BBC1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60020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/>
              <a:t>Lecture 13:</a:t>
            </a:r>
            <a:br>
              <a:rPr lang="en-US" dirty="0"/>
            </a:br>
            <a:r>
              <a:rPr lang="en-US" dirty="0"/>
              <a:t>Interest Rates and Money Demand: The LM Curve</a:t>
            </a:r>
            <a:br>
              <a:rPr lang="en-US" dirty="0"/>
            </a:br>
            <a:r>
              <a:rPr lang="en-US" sz="2700" dirty="0"/>
              <a:t>Macroeconomics (Quantitative)</a:t>
            </a:r>
            <a:br>
              <a:rPr lang="en-US" dirty="0"/>
            </a:br>
            <a:r>
              <a:rPr lang="en-US" sz="2800" dirty="0"/>
              <a:t>Economics 101B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</a:t>
            </a:r>
            <a:r>
              <a:rPr lang="is-IS" dirty="0"/>
              <a:t>ón Steinsson</a:t>
            </a:r>
          </a:p>
          <a:p>
            <a:r>
              <a:rPr lang="is-IS" dirty="0"/>
              <a:t>University of California, Berkeley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831AE-7228-459E-930D-280FCF4EE67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Nominal vs. Real Returns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9671"/>
            <a:ext cx="10972800" cy="504732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Nominal returns:</a:t>
            </a:r>
          </a:p>
          <a:p>
            <a:pPr lvl="1"/>
            <a:r>
              <a:rPr lang="en-US" dirty="0"/>
              <a:t>Returns measured in dollars</a:t>
            </a:r>
          </a:p>
          <a:p>
            <a:pPr lvl="1"/>
            <a:r>
              <a:rPr lang="en-US" dirty="0"/>
              <a:t>Not “corrected” for inflation</a:t>
            </a:r>
          </a:p>
          <a:p>
            <a:pPr lvl="1"/>
            <a:r>
              <a:rPr lang="en-US" dirty="0"/>
              <a:t>Dollar today buys less “stuff” than a dollar did 10 years ago</a:t>
            </a:r>
          </a:p>
          <a:p>
            <a:pPr lvl="1"/>
            <a:r>
              <a:rPr lang="en-US" dirty="0"/>
              <a:t>Might be interested in returns in terms of “stuff”</a:t>
            </a:r>
          </a:p>
          <a:p>
            <a:r>
              <a:rPr lang="en-US" dirty="0"/>
              <a:t>Real returns:</a:t>
            </a:r>
          </a:p>
          <a:p>
            <a:pPr lvl="1"/>
            <a:r>
              <a:rPr lang="en-US" dirty="0"/>
              <a:t>Returns “corrected” for inflation</a:t>
            </a:r>
          </a:p>
          <a:p>
            <a:pPr lvl="1"/>
            <a:r>
              <a:rPr lang="en-US" dirty="0"/>
              <a:t>Prices of asset at different time deflated by overall price index </a:t>
            </a:r>
            <a:br>
              <a:rPr lang="en-US" dirty="0"/>
            </a:br>
            <a:r>
              <a:rPr lang="en-US" dirty="0"/>
              <a:t>for that time</a:t>
            </a:r>
          </a:p>
          <a:p>
            <a:pPr lvl="1"/>
            <a:r>
              <a:rPr lang="en-US" dirty="0"/>
              <a:t>Asset prices measured in “year 2020” dollars (for example)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66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Returns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5121275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Deflate asset prices by price index (say CPI):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𝐶𝑃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𝐶𝑃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Calculate (ex post) return using “real” prices:</a:t>
                </a:r>
              </a:p>
              <a:p>
                <a:pPr marL="0" indent="0" algn="ctr">
                  <a:spcAft>
                    <a:spcPts val="24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1+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𝐶𝑃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𝐶𝑃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𝐶𝑃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𝐶𝑃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b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5121275"/>
              </a:xfrm>
              <a:blipFill>
                <a:blip r:embed="rId3"/>
                <a:stretch>
                  <a:fillRect l="-1278" t="-15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8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828800" y="228600"/>
          <a:ext cx="82296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0911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905000" y="533400"/>
          <a:ext cx="83058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8915400" y="1447800"/>
            <a:ext cx="9144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$175,000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96401" y="3352800"/>
            <a:ext cx="861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$17,700</a:t>
            </a:r>
          </a:p>
        </p:txBody>
      </p:sp>
    </p:spTree>
    <p:extLst>
      <p:ext uri="{BB962C8B-B14F-4D97-AF65-F5344CB8AC3E}">
        <p14:creationId xmlns:p14="http://schemas.microsoft.com/office/powerpoint/2010/main" val="925430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F0EF6-338D-B264-C870-95D23F9E3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Fisher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209D27-CD82-6EE2-50FA-5032FBAA2E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dirty="0"/>
                  <a:t>Fisher equation:</a:t>
                </a:r>
              </a:p>
              <a:p>
                <a:pPr marL="0" indent="0" algn="ctr">
                  <a:spcBef>
                    <a:spcPts val="0"/>
                  </a:spcBef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Fisher equation is the definition of the </a:t>
                </a:r>
                <a:r>
                  <a:rPr lang="en-US" dirty="0">
                    <a:solidFill>
                      <a:schemeClr val="accent2"/>
                    </a:solidFill>
                  </a:rPr>
                  <a:t>ex ante </a:t>
                </a:r>
                <a:r>
                  <a:rPr lang="en-US" dirty="0"/>
                  <a:t>real interest rate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Ex ante real interest rate: Real interest rate people except at time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</m:oMath>
                </a14:m>
                <a:r>
                  <a:rPr lang="en-US" dirty="0"/>
                  <a:t> to prevail from time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</m:oMath>
                </a14:m>
                <a:r>
                  <a:rPr lang="en-US" dirty="0"/>
                  <a:t> to time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+1</m:t>
                    </m:r>
                  </m:oMath>
                </a14:m>
                <a:endParaRPr lang="en-US" dirty="0"/>
              </a:p>
              <a:p>
                <a:pPr lvl="1">
                  <a:spcBef>
                    <a:spcPts val="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>
                            <a:latin typeface="Cambria Math"/>
                          </a:rPr>
                          <m:t>𝑡</m:t>
                        </m:r>
                        <m:r>
                          <a:rPr lang="en-US">
                            <a:latin typeface="Cambria Math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US" dirty="0"/>
                  <a:t> is not known until period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𝑡</m:t>
                    </m:r>
                    <m:r>
                      <a:rPr lang="en-US">
                        <a:latin typeface="Cambria Math"/>
                      </a:rPr>
                      <m:t>+1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Ex post real interest rate: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𝑝𝑜𝑠𝑡</m:t>
                        </m:r>
                      </m:sup>
                    </m:sSubSup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sub>
                    </m:sSub>
                  </m:oMath>
                </a14:m>
                <a:endParaRPr lang="en-US" dirty="0"/>
              </a:p>
              <a:p>
                <a:pPr lvl="1">
                  <a:spcBef>
                    <a:spcPts val="0"/>
                  </a:spcBef>
                </a:pPr>
                <a:r>
                  <a:rPr lang="en-US" dirty="0"/>
                  <a:t>What real interest rate turned out to be between times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:endParaRPr lang="en-US" dirty="0"/>
              </a:p>
              <a:p>
                <a:pPr>
                  <a:spcBef>
                    <a:spcPts val="0"/>
                  </a:spcBef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209D27-CD82-6EE2-50FA-5032FBAA2E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  <a:blipFill>
                <a:blip r:embed="rId2"/>
                <a:stretch>
                  <a:fillRect l="-1278" t="-1591" r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37BAB4-FFBB-D996-506B-55FE253E7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9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Tricky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524000"/>
                <a:ext cx="10972800" cy="5105401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denote the nominal and ex ante real interest rates from time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𝜋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US" dirty="0"/>
                  <a:t> denotes inflation between time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dirty="0"/>
                  <a:t>Notice the difference in time subscripts!!!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dirty="0"/>
                  <a:t>Time subscripts correspond to when variable is known</a:t>
                </a:r>
              </a:p>
              <a:p>
                <a:pPr>
                  <a:spcBef>
                    <a:spcPts val="0"/>
                  </a:spcBef>
                </a:pPr>
                <a:endParaRPr lang="en-US" dirty="0"/>
              </a:p>
              <a:p>
                <a:pPr>
                  <a:spcBef>
                    <a:spcPts val="0"/>
                  </a:spcBef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524000"/>
                <a:ext cx="10972800" cy="5105401"/>
              </a:xfrm>
              <a:blipFill>
                <a:blip r:embed="rId3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084E-9F93-48B8-859D-F8BB0DEC3FE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97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Formation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0972800" cy="48768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How do people form expectations?</a:t>
                </a:r>
              </a:p>
              <a:p>
                <a:r>
                  <a:rPr lang="en-US" b="1" dirty="0"/>
                  <a:t>Assumption (Adaptive expectations):</a:t>
                </a:r>
                <a:r>
                  <a:rPr lang="en-US" dirty="0"/>
                  <a:t> </a:t>
                </a:r>
                <a:br>
                  <a:rPr lang="en-US" dirty="0"/>
                </a:br>
                <a:r>
                  <a:rPr lang="en-US" dirty="0"/>
                  <a:t>Assume that people look at the past to form expectation: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Alternative: Rational Expectations</a:t>
                </a:r>
              </a:p>
              <a:p>
                <a:pPr lvl="1"/>
                <a:r>
                  <a:rPr lang="en-US" dirty="0"/>
                  <a:t>People form “model consistent” expectations</a:t>
                </a:r>
              </a:p>
              <a:p>
                <a:pPr lvl="1"/>
                <a:r>
                  <a:rPr lang="en-US" dirty="0"/>
                  <a:t>Use all information available correctly</a:t>
                </a:r>
              </a:p>
              <a:p>
                <a:pPr lvl="1"/>
                <a:r>
                  <a:rPr lang="en-US" dirty="0"/>
                  <a:t>Make no systematic mistakes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0972800" cy="4876800"/>
              </a:xfrm>
              <a:blipFill>
                <a:blip r:embed="rId3"/>
                <a:stretch>
                  <a:fillRect l="-1278" t="-1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084E-9F93-48B8-859D-F8BB0DEC3FE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8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Interest Rate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1"/>
                <a:ext cx="10972800" cy="4068764"/>
              </a:xfrm>
            </p:spPr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Ex ante real interest rate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With adaptive expectations, this becomes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1"/>
                <a:ext cx="10972800" cy="4068764"/>
              </a:xfrm>
              <a:blipFill>
                <a:blip r:embed="rId2"/>
                <a:stretch>
                  <a:fillRect l="-1278" t="-1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084E-9F93-48B8-859D-F8BB0DEC3FE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97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versus Nominal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difference between real and nominal is a crucial aspect of being reasonably informed about macro events</a:t>
            </a:r>
          </a:p>
          <a:p>
            <a:r>
              <a:rPr lang="en-US" dirty="0"/>
              <a:t>Common to see people confused about this:</a:t>
            </a:r>
          </a:p>
          <a:p>
            <a:pPr lvl="1"/>
            <a:r>
              <a:rPr lang="en-US" dirty="0"/>
              <a:t>E.g.: “Interest rates have trended down for thirty years. </a:t>
            </a:r>
            <a:br>
              <a:rPr lang="en-US" dirty="0"/>
            </a:br>
            <a:r>
              <a:rPr lang="en-US" dirty="0"/>
              <a:t>Why hasn’t investment surged?”</a:t>
            </a:r>
          </a:p>
          <a:p>
            <a:pPr lvl="1"/>
            <a:r>
              <a:rPr lang="en-US" dirty="0"/>
              <a:t>Or: “We earned much higher returns in the 1970’s than now”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084E-9F93-48B8-859D-F8BB0DEC3FE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4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084E-9F93-48B8-859D-F8BB0DEC3FE8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621066"/>
              </p:ext>
            </p:extLst>
          </p:nvPr>
        </p:nvGraphicFramePr>
        <p:xfrm>
          <a:off x="1143000" y="533400"/>
          <a:ext cx="9982200" cy="582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472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F71E9-5574-39A5-43C6-7B46CA9E4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Where Do We Stand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33CA00-5C7D-4B4E-9F82-B0BE7EB5D9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876799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is-IS" dirty="0"/>
                  <a:t>Money market equilibrium / Aggregate demand</a:t>
                </a:r>
                <a:r>
                  <a:rPr lang="en-US" dirty="0"/>
                  <a:t>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is-IS" dirty="0"/>
              </a:p>
              <a:p>
                <a:pPr>
                  <a:spcAft>
                    <a:spcPts val="1800"/>
                  </a:spcAft>
                </a:pPr>
                <a:r>
                  <a:rPr lang="is-IS" dirty="0"/>
                  <a:t>Price setting equation / Short-run aggregate supply: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pPr>
                  <a:spcAft>
                    <a:spcPts val="1200"/>
                  </a:spcAft>
                </a:pPr>
                <a:r>
                  <a:rPr lang="is-IS" dirty="0"/>
                  <a:t>Okun‘s Law: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is-I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33CA00-5C7D-4B4E-9F82-B0BE7EB5D9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876799"/>
              </a:xfrm>
              <a:blipFill>
                <a:blip r:embed="rId2"/>
                <a:stretch>
                  <a:fillRect l="-1278" t="-1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DEEF5E-398E-6D05-F871-8D861D2B5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223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Modernizing Money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0972800" cy="5121275"/>
              </a:xfrm>
            </p:spPr>
            <p:txBody>
              <a:bodyPr/>
              <a:lstStyle/>
              <a:p>
                <a:r>
                  <a:rPr lang="en-US" dirty="0"/>
                  <a:t>In Medieval economy:</a:t>
                </a:r>
              </a:p>
              <a:p>
                <a:pPr lvl="1"/>
                <a:r>
                  <a:rPr lang="en-US" dirty="0"/>
                  <a:t>Gold coins only available asset</a:t>
                </a:r>
              </a:p>
              <a:p>
                <a:pPr lvl="1">
                  <a:spcAft>
                    <a:spcPts val="1200"/>
                  </a:spcAft>
                </a:pPr>
                <a:r>
                  <a:rPr lang="en-US" dirty="0"/>
                  <a:t>People had desired level “real money balances”: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i="1"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𝑡</m:t>
                          </m:r>
                        </m:sub>
                        <m:sup>
                          <m:r>
                            <a:rPr lang="en-US" sz="2800" i="1">
                              <a:latin typeface="Cambria Math"/>
                            </a:rPr>
                            <m:t>𝑑</m:t>
                          </m:r>
                        </m:sup>
                      </m:sSubSup>
                      <m:acc>
                        <m:accPr>
                          <m:chr m:val="̅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/>
                            </a:rPr>
                            <m:t>𝑉</m:t>
                          </m:r>
                        </m:e>
                      </m:acc>
                      <m:r>
                        <a:rPr lang="en-US" sz="28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r>
                  <a:rPr lang="en-US" dirty="0"/>
                  <a:t>19th and early 20th century:</a:t>
                </a:r>
              </a:p>
              <a:p>
                <a:pPr lvl="1"/>
                <a:r>
                  <a:rPr lang="en-US" dirty="0"/>
                  <a:t>Paper money and deposits become an important component of money supply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0972800" cy="5121275"/>
              </a:xfrm>
              <a:blipFill>
                <a:blip r:embed="rId3"/>
                <a:stretch>
                  <a:fillRect l="-1278" t="-15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084E-9F93-48B8-859D-F8BB0DEC3FE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9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Modernizing Money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953000"/>
          </a:xfrm>
        </p:spPr>
        <p:txBody>
          <a:bodyPr>
            <a:normAutofit/>
          </a:bodyPr>
          <a:lstStyle/>
          <a:p>
            <a:r>
              <a:rPr lang="en-US" dirty="0"/>
              <a:t>People have access to other stores of value than money</a:t>
            </a:r>
          </a:p>
          <a:p>
            <a:r>
              <a:rPr lang="en-US" dirty="0"/>
              <a:t>Face a trade-off between holding money and </a:t>
            </a:r>
            <a:br>
              <a:rPr lang="en-US" dirty="0"/>
            </a:br>
            <a:r>
              <a:rPr lang="en-US" dirty="0"/>
              <a:t>other stores of value such as real estate, stocks, bond, etc.</a:t>
            </a:r>
          </a:p>
          <a:p>
            <a:r>
              <a:rPr lang="en-US" dirty="0"/>
              <a:t>What is the nature of this trade-off?</a:t>
            </a:r>
          </a:p>
          <a:p>
            <a:pPr lvl="1"/>
            <a:r>
              <a:rPr lang="en-US" dirty="0"/>
              <a:t>What are the benefits of holding money relative to other assets?</a:t>
            </a:r>
          </a:p>
          <a:p>
            <a:pPr lvl="1"/>
            <a:r>
              <a:rPr lang="en-US" dirty="0"/>
              <a:t>What are the costs of holding money relative to other assets?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084E-9F93-48B8-859D-F8BB0DEC3FE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1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32A1D-065C-C319-8B02-5005179FD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Modernizing Money Demand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03BA1-3BD4-9125-4C87-32C710D09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Benefits of holding money:</a:t>
            </a:r>
          </a:p>
          <a:p>
            <a:pPr lvl="1"/>
            <a:r>
              <a:rPr lang="en-US" dirty="0"/>
              <a:t>Money is more “liquid”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I.e., more convenient for making payments</a:t>
            </a:r>
          </a:p>
          <a:p>
            <a:r>
              <a:rPr lang="en-US" dirty="0"/>
              <a:t>Cost of holding money:</a:t>
            </a:r>
          </a:p>
          <a:p>
            <a:pPr lvl="1"/>
            <a:r>
              <a:rPr lang="en-US" dirty="0"/>
              <a:t>Money does not pay interest (or pays less interest)</a:t>
            </a:r>
          </a:p>
          <a:p>
            <a:pPr lvl="1"/>
            <a:r>
              <a:rPr lang="en-US" dirty="0"/>
              <a:t>Stocks, bonds, real estate have higher average returns </a:t>
            </a:r>
            <a:br>
              <a:rPr lang="en-US" dirty="0"/>
            </a:br>
            <a:r>
              <a:rPr lang="en-US" dirty="0"/>
              <a:t>than checking accounts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2FCB90-8DE4-0BAB-C10B-D4C9C3CD1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2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Modernizing Money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10972800" cy="4495800"/>
          </a:xfrm>
        </p:spPr>
        <p:txBody>
          <a:bodyPr>
            <a:normAutofit/>
          </a:bodyPr>
          <a:lstStyle/>
          <a:p>
            <a:r>
              <a:rPr lang="en-US" dirty="0"/>
              <a:t>Consider the trade-off between bonds and money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chemeClr val="accent2"/>
                </a:solidFill>
              </a:rPr>
              <a:t>nominal</a:t>
            </a:r>
            <a:r>
              <a:rPr lang="en-US" dirty="0"/>
              <a:t> interest rate is the opportunity cost </a:t>
            </a:r>
            <a:br>
              <a:rPr lang="en-US" dirty="0"/>
            </a:br>
            <a:r>
              <a:rPr lang="en-US" dirty="0"/>
              <a:t>of holding money</a:t>
            </a:r>
          </a:p>
          <a:p>
            <a:r>
              <a:rPr lang="en-US" dirty="0"/>
              <a:t>The higher is the nominal interest rate, the lower is </a:t>
            </a:r>
            <a:br>
              <a:rPr lang="en-US" dirty="0"/>
            </a:br>
            <a:r>
              <a:rPr lang="en-US" dirty="0"/>
              <a:t>demand for money</a:t>
            </a:r>
          </a:p>
          <a:p>
            <a:r>
              <a:rPr lang="en-US" dirty="0"/>
              <a:t>We need to incorporate nominal interest rate into our </a:t>
            </a:r>
            <a:br>
              <a:rPr lang="en-US" dirty="0"/>
            </a:br>
            <a:r>
              <a:rPr lang="en-US" dirty="0"/>
              <a:t>model of money demand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08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Modernizing Money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5121275"/>
              </a:xfrm>
            </p:spPr>
            <p:txBody>
              <a:bodyPr>
                <a:normAutofit/>
              </a:bodyPr>
              <a:lstStyle/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s-I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is-I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n-US" b="1" dirty="0"/>
              </a:p>
              <a:p>
                <a:r>
                  <a:rPr lang="en-US" b="1" dirty="0"/>
                  <a:t>New assumption: </a:t>
                </a:r>
                <a:r>
                  <a:rPr lang="en-US" dirty="0"/>
                  <a:t>The velocity of money is an increasing function of the nominal interest rate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Equivalently: money demand a decreasing function of the nominal interest rates</a:t>
                </a:r>
              </a:p>
              <a:p>
                <a:r>
                  <a:rPr lang="is-IS" dirty="0"/>
                  <a:t>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is a “money demand shock”, i.e., other factors that affect velocity (e.g., financial innovation (ATMs, credit cards))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5121275"/>
              </a:xfrm>
              <a:blipFill>
                <a:blip r:embed="rId2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084E-9F93-48B8-859D-F8BB0DEC3FE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9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Money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52399" y="1600201"/>
                <a:ext cx="6324601" cy="5121275"/>
              </a:xfrm>
            </p:spPr>
            <p:txBody>
              <a:bodyPr>
                <a:norm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This implies that money demand becomes:</a:t>
                </a:r>
              </a:p>
              <a:p>
                <a:pPr marL="0" indent="0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s-I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is-I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Downward-sloping function of nominal interest rates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52399" y="1600201"/>
                <a:ext cx="6324601" cy="5121275"/>
              </a:xfrm>
              <a:blipFill>
                <a:blip r:embed="rId3"/>
                <a:stretch>
                  <a:fillRect l="-1734" t="-1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grpSp>
        <p:nvGrpSpPr>
          <p:cNvPr id="6" name="Group 20">
            <a:extLst>
              <a:ext uri="{FF2B5EF4-FFF2-40B4-BE49-F238E27FC236}">
                <a16:creationId xmlns:a16="http://schemas.microsoft.com/office/drawing/2014/main" id="{CF23BA8D-0434-DA31-8F30-CE5E32B663DE}"/>
              </a:ext>
            </a:extLst>
          </p:cNvPr>
          <p:cNvGrpSpPr/>
          <p:nvPr/>
        </p:nvGrpSpPr>
        <p:grpSpPr>
          <a:xfrm>
            <a:off x="6781800" y="2057400"/>
            <a:ext cx="4987004" cy="3671332"/>
            <a:chOff x="1828800" y="2286000"/>
            <a:chExt cx="4987004" cy="3671332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EDFCDDA8-CD4D-9FAC-0942-466D4C20ACB2}"/>
                </a:ext>
              </a:extLst>
            </p:cNvPr>
            <p:cNvCxnSpPr/>
            <p:nvPr/>
          </p:nvCxnSpPr>
          <p:spPr>
            <a:xfrm rot="5400000" flipH="1" flipV="1">
              <a:off x="1431131" y="3826669"/>
              <a:ext cx="3082925" cy="15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4C6EB04D-553C-58DE-723E-8B309D1EAB38}"/>
                </a:ext>
              </a:extLst>
            </p:cNvPr>
            <p:cNvCxnSpPr/>
            <p:nvPr/>
          </p:nvCxnSpPr>
          <p:spPr>
            <a:xfrm>
              <a:off x="2973387" y="5367338"/>
              <a:ext cx="3208338" cy="15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9">
              <a:extLst>
                <a:ext uri="{FF2B5EF4-FFF2-40B4-BE49-F238E27FC236}">
                  <a16:creationId xmlns:a16="http://schemas.microsoft.com/office/drawing/2014/main" id="{31DC6DDB-DEFA-5E7B-99DF-17EBB28D27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72175" y="5588000"/>
              <a:ext cx="84362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Money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9193787-2539-F67B-29F9-3D48A7327254}"/>
                </a:ext>
              </a:extLst>
            </p:cNvPr>
            <p:cNvCxnSpPr/>
            <p:nvPr/>
          </p:nvCxnSpPr>
          <p:spPr>
            <a:xfrm>
              <a:off x="3460750" y="2506663"/>
              <a:ext cx="2441575" cy="249396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24">
              <a:extLst>
                <a:ext uri="{FF2B5EF4-FFF2-40B4-BE49-F238E27FC236}">
                  <a16:creationId xmlns:a16="http://schemas.microsoft.com/office/drawing/2014/main" id="{CEAECA19-503F-DE52-FD0E-D3B115D8C8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0" y="2286000"/>
              <a:ext cx="1079501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Nominal Interest rate</a:t>
              </a:r>
            </a:p>
          </p:txBody>
        </p:sp>
        <p:sp>
          <p:nvSpPr>
            <p:cNvPr id="12" name="TextBox 24">
              <a:extLst>
                <a:ext uri="{FF2B5EF4-FFF2-40B4-BE49-F238E27FC236}">
                  <a16:creationId xmlns:a16="http://schemas.microsoft.com/office/drawing/2014/main" id="{C2C09F11-948E-2DD9-7F38-47D3A82628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4648200"/>
              <a:ext cx="53340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 err="1">
                  <a:latin typeface="Calibri" pitchFamily="34" charset="0"/>
                </a:rPr>
                <a:t>M</a:t>
              </a:r>
              <a:r>
                <a:rPr lang="en-US" baseline="30000" dirty="0" err="1">
                  <a:latin typeface="Calibri" pitchFamily="34" charset="0"/>
                </a:rPr>
                <a:t>d</a:t>
              </a:r>
              <a:endParaRPr lang="en-US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72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txBody>
          <a:bodyPr/>
          <a:lstStyle/>
          <a:p>
            <a:r>
              <a:rPr lang="en-US" dirty="0"/>
              <a:t>Money Supply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5314" y="1398032"/>
            <a:ext cx="5132032" cy="5105400"/>
          </a:xfrm>
        </p:spPr>
        <p:txBody>
          <a:bodyPr>
            <a:normAutofit/>
          </a:bodyPr>
          <a:lstStyle/>
          <a:p>
            <a:r>
              <a:rPr lang="en-US" dirty="0"/>
              <a:t>Modern economy: Central bank can vary the money supply at will</a:t>
            </a:r>
          </a:p>
          <a:p>
            <a:r>
              <a:rPr lang="en-US" dirty="0"/>
              <a:t>In particular: Central Bank can set money supply at each point in time to achieve any interest rate it desires</a:t>
            </a:r>
          </a:p>
          <a:p>
            <a:r>
              <a:rPr lang="en-US" dirty="0"/>
              <a:t>Central bank can effectively control the nominal interest rate by varying money supply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1D18083-BE7B-23D7-7355-BC91EEB6350A}"/>
              </a:ext>
            </a:extLst>
          </p:cNvPr>
          <p:cNvGrpSpPr/>
          <p:nvPr/>
        </p:nvGrpSpPr>
        <p:grpSpPr>
          <a:xfrm>
            <a:off x="6629400" y="1914009"/>
            <a:ext cx="4642205" cy="3823732"/>
            <a:chOff x="6629400" y="1914009"/>
            <a:chExt cx="4642205" cy="3823732"/>
          </a:xfrm>
        </p:grpSpPr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6136549" y="3607145"/>
              <a:ext cx="3082925" cy="14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7678739" y="5147748"/>
              <a:ext cx="2941349" cy="15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9"/>
            <p:cNvSpPr txBox="1">
              <a:spLocks noChangeArrowheads="1"/>
            </p:cNvSpPr>
            <p:nvPr/>
          </p:nvSpPr>
          <p:spPr bwMode="auto">
            <a:xfrm>
              <a:off x="10427976" y="5368409"/>
              <a:ext cx="84362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Money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8096436" y="2371209"/>
              <a:ext cx="2238394" cy="249396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24"/>
            <p:cNvSpPr txBox="1">
              <a:spLocks noChangeArrowheads="1"/>
            </p:cNvSpPr>
            <p:nvPr/>
          </p:nvSpPr>
          <p:spPr bwMode="auto">
            <a:xfrm>
              <a:off x="6629400" y="1914009"/>
              <a:ext cx="989668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Nominal Interest rate</a:t>
              </a:r>
            </a:p>
          </p:txBody>
        </p:sp>
        <p:sp>
          <p:nvSpPr>
            <p:cNvPr id="12" name="TextBox 24"/>
            <p:cNvSpPr txBox="1">
              <a:spLocks noChangeArrowheads="1"/>
            </p:cNvSpPr>
            <p:nvPr/>
          </p:nvSpPr>
          <p:spPr bwMode="auto">
            <a:xfrm>
              <a:off x="10401779" y="4428609"/>
              <a:ext cx="48901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 err="1">
                  <a:latin typeface="Calibri" pitchFamily="34" charset="0"/>
                </a:rPr>
                <a:t>M</a:t>
              </a:r>
              <a:r>
                <a:rPr lang="en-US" baseline="30000" dirty="0" err="1">
                  <a:latin typeface="Calibri" pitchFamily="34" charset="0"/>
                </a:rPr>
                <a:t>d</a:t>
              </a: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5400000">
              <a:off x="7352506" y="3704709"/>
              <a:ext cx="2820194" cy="794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8610600" y="5266809"/>
              <a:ext cx="4619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7696200" y="3133209"/>
              <a:ext cx="1066800" cy="1588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7239000" y="2904609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grpSp>
          <p:nvGrpSpPr>
            <p:cNvPr id="5" name="Group 21"/>
            <p:cNvGrpSpPr/>
            <p:nvPr/>
          </p:nvGrpSpPr>
          <p:grpSpPr>
            <a:xfrm>
              <a:off x="7239000" y="2295009"/>
              <a:ext cx="2443186" cy="3341132"/>
              <a:chOff x="5029200" y="2286000"/>
              <a:chExt cx="2443186" cy="3341132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7010400" y="5257800"/>
                <a:ext cx="461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M</a:t>
                </a:r>
                <a:r>
                  <a:rPr lang="en-US" baseline="-25000" dirty="0"/>
                  <a:t>2</a:t>
                </a:r>
                <a:endParaRPr lang="en-US" dirty="0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 rot="5400000">
                <a:off x="5753100" y="3695700"/>
                <a:ext cx="2820194" cy="794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486400" y="3810000"/>
                <a:ext cx="16764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5029200" y="3581400"/>
                <a:ext cx="3209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2</a:t>
                </a:r>
                <a:endParaRPr lang="en-US" dirty="0"/>
              </a:p>
            </p:txBody>
          </p:sp>
          <p:cxnSp>
            <p:nvCxnSpPr>
              <p:cNvPr id="30" name="Straight Arrow Connector 29"/>
              <p:cNvCxnSpPr/>
              <p:nvPr/>
            </p:nvCxnSpPr>
            <p:spPr>
              <a:xfrm>
                <a:off x="6629400" y="4343400"/>
                <a:ext cx="457200" cy="158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28367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44DF7-D362-98D9-AF58-D552533E1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Money Demand Shocks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6C123-59CF-EF23-BB39-A0D0522D86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600201"/>
            <a:ext cx="5384800" cy="4979987"/>
          </a:xfrm>
        </p:spPr>
        <p:txBody>
          <a:bodyPr/>
          <a:lstStyle/>
          <a:p>
            <a:r>
              <a:rPr lang="en-US" dirty="0"/>
              <a:t>Money demand shocks shift the money demand curve</a:t>
            </a:r>
          </a:p>
          <a:p>
            <a:r>
              <a:rPr lang="en-US" dirty="0"/>
              <a:t>Unless central bank offsets this, will affect interest rate</a:t>
            </a:r>
          </a:p>
          <a:p>
            <a:r>
              <a:rPr lang="en-US" dirty="0"/>
              <a:t>In 19</a:t>
            </a:r>
            <a:r>
              <a:rPr lang="en-US" baseline="30000" dirty="0"/>
              <a:t>th</a:t>
            </a:r>
            <a:r>
              <a:rPr lang="en-US" dirty="0"/>
              <a:t> century, interest rates would rise during harvest time due to increase in money demand</a:t>
            </a:r>
          </a:p>
          <a:p>
            <a:r>
              <a:rPr lang="en-US" dirty="0"/>
              <a:t>No central bank to offset</a:t>
            </a:r>
          </a:p>
          <a:p>
            <a:r>
              <a:rPr lang="en-US" dirty="0"/>
              <a:t>Money supply not “elastic”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8380B1-75EB-F95A-3A06-87A2D8A5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27</a:t>
            </a:fld>
            <a:endParaRPr lang="en-US"/>
          </a:p>
        </p:txBody>
      </p:sp>
      <p:grpSp>
        <p:nvGrpSpPr>
          <p:cNvPr id="6" name="Group 20">
            <a:extLst>
              <a:ext uri="{FF2B5EF4-FFF2-40B4-BE49-F238E27FC236}">
                <a16:creationId xmlns:a16="http://schemas.microsoft.com/office/drawing/2014/main" id="{0C15EFA1-5633-1973-AC51-5F062ECB8537}"/>
              </a:ext>
            </a:extLst>
          </p:cNvPr>
          <p:cNvGrpSpPr/>
          <p:nvPr/>
        </p:nvGrpSpPr>
        <p:grpSpPr>
          <a:xfrm>
            <a:off x="6447192" y="1582796"/>
            <a:ext cx="4966014" cy="3993536"/>
            <a:chOff x="1849790" y="2044998"/>
            <a:chExt cx="4966014" cy="3912334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E5D12D20-C7CC-17BB-6F75-0B0AD29D2DAA}"/>
                </a:ext>
              </a:extLst>
            </p:cNvPr>
            <p:cNvCxnSpPr/>
            <p:nvPr/>
          </p:nvCxnSpPr>
          <p:spPr>
            <a:xfrm rot="5400000" flipH="1" flipV="1">
              <a:off x="1431131" y="3826669"/>
              <a:ext cx="3082925" cy="15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E35F6C6-0F33-F351-7A17-897FF45DC2A4}"/>
                </a:ext>
              </a:extLst>
            </p:cNvPr>
            <p:cNvCxnSpPr/>
            <p:nvPr/>
          </p:nvCxnSpPr>
          <p:spPr>
            <a:xfrm>
              <a:off x="2973387" y="5367338"/>
              <a:ext cx="3208338" cy="15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9">
              <a:extLst>
                <a:ext uri="{FF2B5EF4-FFF2-40B4-BE49-F238E27FC236}">
                  <a16:creationId xmlns:a16="http://schemas.microsoft.com/office/drawing/2014/main" id="{A32A5456-B2B9-FD57-0252-3DD573BE11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72175" y="5588000"/>
              <a:ext cx="84362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Money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4A5EC1C-6C2B-7403-30D1-7476AEF3C620}"/>
                </a:ext>
              </a:extLst>
            </p:cNvPr>
            <p:cNvCxnSpPr/>
            <p:nvPr/>
          </p:nvCxnSpPr>
          <p:spPr>
            <a:xfrm>
              <a:off x="3460750" y="2506663"/>
              <a:ext cx="2441575" cy="249396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24">
              <a:extLst>
                <a:ext uri="{FF2B5EF4-FFF2-40B4-BE49-F238E27FC236}">
                  <a16:creationId xmlns:a16="http://schemas.microsoft.com/office/drawing/2014/main" id="{7DDB7C69-7CBB-A98E-6F92-79D5A260E3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9790" y="2044998"/>
              <a:ext cx="1079501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Nominal Interest rate</a:t>
              </a:r>
            </a:p>
          </p:txBody>
        </p:sp>
        <p:sp>
          <p:nvSpPr>
            <p:cNvPr id="12" name="TextBox 24">
              <a:extLst>
                <a:ext uri="{FF2B5EF4-FFF2-40B4-BE49-F238E27FC236}">
                  <a16:creationId xmlns:a16="http://schemas.microsoft.com/office/drawing/2014/main" id="{F27B641F-DA8F-7724-8787-373E841300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4009" y="4890136"/>
              <a:ext cx="53340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 err="1">
                  <a:latin typeface="Calibri" pitchFamily="34" charset="0"/>
                </a:rPr>
                <a:t>M</a:t>
              </a:r>
              <a:r>
                <a:rPr lang="en-US" baseline="30000" dirty="0" err="1">
                  <a:latin typeface="Calibri" pitchFamily="34" charset="0"/>
                </a:rPr>
                <a:t>d</a:t>
              </a:r>
              <a:endParaRPr lang="en-US" dirty="0">
                <a:latin typeface="Calibri" pitchFamily="34" charset="0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BCF2865-4F08-F114-F6A1-1891BB0933BE}"/>
              </a:ext>
            </a:extLst>
          </p:cNvPr>
          <p:cNvCxnSpPr>
            <a:cxnSpLocks/>
          </p:cNvCxnSpPr>
          <p:nvPr/>
        </p:nvCxnSpPr>
        <p:spPr>
          <a:xfrm>
            <a:off x="9067800" y="2057400"/>
            <a:ext cx="0" cy="292893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7B76DF0-977E-BB5B-488C-EE0F22E109D5}"/>
              </a:ext>
            </a:extLst>
          </p:cNvPr>
          <p:cNvSpPr txBox="1"/>
          <p:nvPr/>
        </p:nvSpPr>
        <p:spPr>
          <a:xfrm>
            <a:off x="9152816" y="1938596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30000" dirty="0" err="1"/>
              <a:t>s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D3C705F-755F-6BB8-D17A-C60134BDA82B}"/>
              </a:ext>
            </a:extLst>
          </p:cNvPr>
          <p:cNvCxnSpPr>
            <a:cxnSpLocks/>
          </p:cNvCxnSpPr>
          <p:nvPr/>
        </p:nvCxnSpPr>
        <p:spPr>
          <a:xfrm>
            <a:off x="8638026" y="2023534"/>
            <a:ext cx="2471937" cy="261907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24">
            <a:extLst>
              <a:ext uri="{FF2B5EF4-FFF2-40B4-BE49-F238E27FC236}">
                <a16:creationId xmlns:a16="http://schemas.microsoft.com/office/drawing/2014/main" id="{24DF304C-B074-9C32-8AEF-67F2ECA3E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6921" y="4195864"/>
            <a:ext cx="5334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alibri" pitchFamily="34" charset="0"/>
              </a:rPr>
              <a:t>M</a:t>
            </a:r>
            <a:r>
              <a:rPr lang="en-US" baseline="30000" dirty="0">
                <a:latin typeface="Calibri" pitchFamily="34" charset="0"/>
              </a:rPr>
              <a:t>d’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BCA5315-400F-39AF-5EB2-15CA81A69A4B}"/>
              </a:ext>
            </a:extLst>
          </p:cNvPr>
          <p:cNvCxnSpPr>
            <a:cxnSpLocks/>
          </p:cNvCxnSpPr>
          <p:nvPr/>
        </p:nvCxnSpPr>
        <p:spPr>
          <a:xfrm>
            <a:off x="7550154" y="3123507"/>
            <a:ext cx="1517646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B9D9949-F627-3CFF-D03C-F80B292DBA77}"/>
              </a:ext>
            </a:extLst>
          </p:cNvPr>
          <p:cNvCxnSpPr>
            <a:cxnSpLocks/>
          </p:cNvCxnSpPr>
          <p:nvPr/>
        </p:nvCxnSpPr>
        <p:spPr>
          <a:xfrm>
            <a:off x="7572059" y="2487644"/>
            <a:ext cx="1495741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89394E5-3466-4392-A82E-73E7D422E96B}"/>
              </a:ext>
            </a:extLst>
          </p:cNvPr>
          <p:cNvSpPr txBox="1"/>
          <p:nvPr/>
        </p:nvSpPr>
        <p:spPr>
          <a:xfrm>
            <a:off x="7239000" y="2904609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739DE6-6DE5-4513-6674-F78D892AC653}"/>
              </a:ext>
            </a:extLst>
          </p:cNvPr>
          <p:cNvSpPr txBox="1"/>
          <p:nvPr/>
        </p:nvSpPr>
        <p:spPr>
          <a:xfrm>
            <a:off x="7215050" y="232111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5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Money Market Equilibrium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5121275"/>
              </a:xfrm>
            </p:spPr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We can now write money market equilibrium equation in terms of real interest rate by combining: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This yields: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>
                  <a:spcAft>
                    <a:spcPts val="1200"/>
                  </a:spcAft>
                </a:pPr>
                <a:r>
                  <a:rPr lang="en-US" dirty="0"/>
                  <a:t>R</a:t>
                </a:r>
                <a:r>
                  <a:rPr lang="is-IS" dirty="0"/>
                  <a:t>earranging yields</a:t>
                </a:r>
                <a:r>
                  <a:rPr lang="en-US" dirty="0"/>
                  <a:t>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 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 algn="ctr">
                  <a:spcAft>
                    <a:spcPts val="1200"/>
                  </a:spcAft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5121275"/>
              </a:xfrm>
              <a:blipFill>
                <a:blip r:embed="rId2"/>
                <a:stretch>
                  <a:fillRect l="-1278" t="-15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70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72E91-8F0F-E198-3D1A-AA367BB48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LM Curve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B8A05139-FC49-38CB-5330-2EA2ED29BA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876799"/>
              </a:xfrm>
            </p:spPr>
            <p:txBody>
              <a:bodyPr>
                <a:normAutofit/>
              </a:bodyPr>
              <a:lstStyle/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 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We can plot this equation in </a:t>
                </a:r>
                <a:br>
                  <a:rPr lang="en-US" dirty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) space</a:t>
                </a:r>
              </a:p>
              <a:p>
                <a:r>
                  <a:rPr lang="en-US" dirty="0"/>
                  <a:t>This curve is called the </a:t>
                </a:r>
                <a:r>
                  <a:rPr lang="en-US" dirty="0">
                    <a:solidFill>
                      <a:srgbClr val="C00000"/>
                    </a:solidFill>
                  </a:rPr>
                  <a:t>LM curve</a:t>
                </a:r>
              </a:p>
              <a:p>
                <a:r>
                  <a:rPr lang="en-US" dirty="0"/>
                  <a:t>Notice that changes to both money</a:t>
                </a:r>
                <a:br>
                  <a:rPr lang="en-US" dirty="0"/>
                </a:br>
                <a:r>
                  <a:rPr lang="en-US" dirty="0"/>
                  <a:t>demand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money supply </a:t>
                </a:r>
                <a:br>
                  <a:rPr lang="en-US" dirty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shift the LM curve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B8A05139-FC49-38CB-5330-2EA2ED29BA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876799"/>
              </a:xfrm>
              <a:blipFill>
                <a:blip r:embed="rId2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74441-5419-BAC2-B5DF-8A09B1894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BE4F-3C29-4BB1-B8A2-B47F4BBC1D17}" type="slidenum">
              <a:rPr lang="en-US" smtClean="0"/>
              <a:pPr/>
              <a:t>29</a:t>
            </a:fld>
            <a:endParaRPr lang="en-US"/>
          </a:p>
        </p:txBody>
      </p:sp>
      <p:grpSp>
        <p:nvGrpSpPr>
          <p:cNvPr id="7" name="Group 20">
            <a:extLst>
              <a:ext uri="{FF2B5EF4-FFF2-40B4-BE49-F238E27FC236}">
                <a16:creationId xmlns:a16="http://schemas.microsoft.com/office/drawing/2014/main" id="{207744BE-0F72-E47C-9797-24586FBF9091}"/>
              </a:ext>
            </a:extLst>
          </p:cNvPr>
          <p:cNvGrpSpPr/>
          <p:nvPr/>
        </p:nvGrpSpPr>
        <p:grpSpPr>
          <a:xfrm>
            <a:off x="7543800" y="2864872"/>
            <a:ext cx="3313556" cy="3453379"/>
            <a:chOff x="2417689" y="2285999"/>
            <a:chExt cx="4015922" cy="369743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30E60E60-39F9-D1AB-4167-91662D3A9D87}"/>
                </a:ext>
              </a:extLst>
            </p:cNvPr>
            <p:cNvCxnSpPr/>
            <p:nvPr/>
          </p:nvCxnSpPr>
          <p:spPr>
            <a:xfrm rot="5400000" flipH="1" flipV="1">
              <a:off x="1431131" y="3826669"/>
              <a:ext cx="3082925" cy="15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61BF821-126A-885E-4071-F6A88BDCC584}"/>
                </a:ext>
              </a:extLst>
            </p:cNvPr>
            <p:cNvCxnSpPr/>
            <p:nvPr/>
          </p:nvCxnSpPr>
          <p:spPr>
            <a:xfrm>
              <a:off x="2973387" y="5367338"/>
              <a:ext cx="3208338" cy="15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19">
              <a:extLst>
                <a:ext uri="{FF2B5EF4-FFF2-40B4-BE49-F238E27FC236}">
                  <a16:creationId xmlns:a16="http://schemas.microsoft.com/office/drawing/2014/main" id="{5045FF4D-6839-DD32-2EC7-4C972A4ED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0972" y="5588000"/>
              <a:ext cx="359804" cy="395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Y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84D160C-5A61-C223-421D-4DB9A5E71343}"/>
                </a:ext>
              </a:extLst>
            </p:cNvPr>
            <p:cNvCxnSpPr/>
            <p:nvPr/>
          </p:nvCxnSpPr>
          <p:spPr>
            <a:xfrm flipV="1">
              <a:off x="3470718" y="2681432"/>
              <a:ext cx="2270254" cy="231919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24">
              <a:extLst>
                <a:ext uri="{FF2B5EF4-FFF2-40B4-BE49-F238E27FC236}">
                  <a16:creationId xmlns:a16="http://schemas.microsoft.com/office/drawing/2014/main" id="{2D87060A-FC4D-7A4C-635C-C673B06C23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7689" y="2285999"/>
              <a:ext cx="369408" cy="395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R</a:t>
              </a:r>
            </a:p>
          </p:txBody>
        </p:sp>
        <p:sp>
          <p:nvSpPr>
            <p:cNvPr id="13" name="TextBox 24">
              <a:extLst>
                <a:ext uri="{FF2B5EF4-FFF2-40B4-BE49-F238E27FC236}">
                  <a16:creationId xmlns:a16="http://schemas.microsoft.com/office/drawing/2014/main" id="{9D9E415C-7C99-C22C-F827-2B77E7B9A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7582" y="2374221"/>
              <a:ext cx="736029" cy="395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LM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99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4867"/>
            <a:ext cx="10972800" cy="4373563"/>
          </a:xfrm>
        </p:spPr>
        <p:txBody>
          <a:bodyPr>
            <a:normAutofit/>
          </a:bodyPr>
          <a:lstStyle/>
          <a:p>
            <a:r>
              <a:rPr lang="is-IS" dirty="0"/>
              <a:t>Modernize our model of aggregate demand</a:t>
            </a:r>
          </a:p>
          <a:p>
            <a:r>
              <a:rPr lang="is-IS" dirty="0"/>
              <a:t>In medieval model, aggregate demand depends only </a:t>
            </a:r>
            <a:br>
              <a:rPr lang="is-IS" dirty="0"/>
            </a:br>
            <a:r>
              <a:rPr lang="is-IS" dirty="0"/>
              <a:t>on money holdings. Rather simplistic.</a:t>
            </a:r>
          </a:p>
          <a:p>
            <a:r>
              <a:rPr lang="is-IS" dirty="0"/>
              <a:t>Now we make demand depend on</a:t>
            </a:r>
            <a:r>
              <a:rPr lang="en-US" dirty="0"/>
              <a:t>: </a:t>
            </a:r>
            <a:r>
              <a:rPr lang="en-US" dirty="0">
                <a:solidFill>
                  <a:srgbClr val="C00000"/>
                </a:solidFill>
              </a:rPr>
              <a:t>Interest rates</a:t>
            </a:r>
            <a:endParaRPr lang="is-IS" dirty="0">
              <a:solidFill>
                <a:srgbClr val="C00000"/>
              </a:solidFill>
            </a:endParaRPr>
          </a:p>
          <a:p>
            <a:r>
              <a:rPr lang="is-IS" dirty="0"/>
              <a:t>But before we do that, we should discuss interest rates </a:t>
            </a:r>
            <a:br>
              <a:rPr lang="is-IS" dirty="0"/>
            </a:br>
            <a:r>
              <a:rPr lang="is-IS" dirty="0"/>
              <a:t>and asset returns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9AA5AD-3701-488D-8337-65701EB767E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8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Asset Returns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447800"/>
                <a:ext cx="10972800" cy="50292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If you purchase an asset, you expect to get a </a:t>
                </a:r>
                <a:r>
                  <a:rPr lang="en-US" dirty="0">
                    <a:solidFill>
                      <a:schemeClr val="accent2"/>
                    </a:solidFill>
                  </a:rPr>
                  <a:t>return</a:t>
                </a:r>
              </a:p>
              <a:p>
                <a:r>
                  <a:rPr lang="en-US" dirty="0"/>
                  <a:t>How do we measure a return?</a:t>
                </a:r>
              </a:p>
              <a:p>
                <a:r>
                  <a:rPr lang="en-US" dirty="0"/>
                  <a:t>Suppose you buy an asset at time </a:t>
                </a:r>
                <a:r>
                  <a:rPr lang="en-US" i="1" dirty="0"/>
                  <a:t>t</a:t>
                </a:r>
                <a:r>
                  <a:rPr lang="en-US" dirty="0"/>
                  <a:t> for $</a:t>
                </a:r>
                <a:r>
                  <a:rPr lang="en-US" i="1" dirty="0"/>
                  <a:t>P</a:t>
                </a:r>
                <a:r>
                  <a:rPr lang="en-US" i="1" baseline="-25000" dirty="0"/>
                  <a:t>t</a:t>
                </a:r>
              </a:p>
              <a:p>
                <a:r>
                  <a:rPr lang="en-US" dirty="0"/>
                  <a:t>One period later you sell it for $</a:t>
                </a:r>
                <a:r>
                  <a:rPr lang="en-US" i="1" dirty="0"/>
                  <a:t>P</a:t>
                </a:r>
                <a:r>
                  <a:rPr lang="en-US" i="1" baseline="-25000" dirty="0"/>
                  <a:t>t+1</a:t>
                </a:r>
                <a:r>
                  <a:rPr lang="en-US" i="1" dirty="0"/>
                  <a:t> </a:t>
                </a:r>
              </a:p>
              <a:p>
                <a:r>
                  <a:rPr lang="en-US" dirty="0"/>
                  <a:t>What is the rate of return?</a:t>
                </a:r>
              </a:p>
              <a:p>
                <a:pPr lvl="1"/>
                <a:r>
                  <a:rPr lang="en-US" dirty="0"/>
                  <a:t>Gross return:</a:t>
                </a:r>
              </a:p>
              <a:p>
                <a:pPr marL="457200" lvl="1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pPr lvl="1"/>
                <a:r>
                  <a:rPr lang="en-US" dirty="0"/>
                  <a:t>Net return:</a:t>
                </a:r>
              </a:p>
              <a:p>
                <a:pPr marL="457200" lvl="1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447800"/>
                <a:ext cx="10972800" cy="5029200"/>
              </a:xfrm>
              <a:blipFill>
                <a:blip r:embed="rId3"/>
                <a:stretch>
                  <a:fillRect l="-1111" t="-24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88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 Rate at the Bank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Say you invest $1 in a savings account at a bank that offers </a:t>
                </a:r>
                <a:br>
                  <a:rPr lang="en-US" dirty="0"/>
                </a:br>
                <a:r>
                  <a:rPr lang="en-US" dirty="0"/>
                  <a:t>a 3% interest rate per year</a:t>
                </a:r>
              </a:p>
              <a:p>
                <a:r>
                  <a:rPr lang="en-US" dirty="0"/>
                  <a:t>In one year’s time you will have $1.03</a:t>
                </a:r>
              </a:p>
              <a:p>
                <a:r>
                  <a:rPr lang="en-US" dirty="0"/>
                  <a:t>Gross return: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</m:sSubSup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1.03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=1.03</m:t>
                      </m:r>
                    </m:oMath>
                  </m:oMathPara>
                </a14:m>
                <a:endParaRPr lang="en-US" sz="1800" dirty="0"/>
              </a:p>
              <a:p>
                <a:r>
                  <a:rPr lang="en-US" dirty="0"/>
                  <a:t>Net return: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1.03−1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=0.03=3%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1"/>
                <a:ext cx="10972800" cy="4983161"/>
              </a:xfrm>
              <a:blipFill>
                <a:blip r:embed="rId3"/>
                <a:stretch>
                  <a:fillRect l="-1278" t="-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0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Returns over Many Periods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447800"/>
                <a:ext cx="10972800" cy="5135562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What if you hold the asset for many periods?</a:t>
                </a:r>
              </a:p>
              <a:p>
                <a:r>
                  <a:rPr lang="en-US" dirty="0"/>
                  <a:t>Gross return over two periods: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500" dirty="0"/>
              </a:p>
              <a:p>
                <a:pPr lvl="1"/>
                <a:r>
                  <a:rPr lang="en-US" dirty="0"/>
                  <a:t>Product of two successive one-period gross returns</a:t>
                </a:r>
              </a:p>
              <a:p>
                <a:pPr lvl="1"/>
                <a:r>
                  <a:rPr lang="en-US" dirty="0"/>
                  <a:t>Gross returns multiply over time (compounding)</a:t>
                </a:r>
              </a:p>
              <a:p>
                <a:r>
                  <a:rPr lang="en-US" dirty="0"/>
                  <a:t>Money in the bank:</a:t>
                </a:r>
              </a:p>
              <a:p>
                <a:pPr lvl="1"/>
                <a:r>
                  <a:rPr lang="en-US" dirty="0"/>
                  <a:t>Two period return: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T-period return: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447800"/>
                <a:ext cx="10972800" cy="5135562"/>
              </a:xfrm>
              <a:blipFill>
                <a:blip r:embed="rId3"/>
                <a:stretch>
                  <a:fillRect l="-1278" t="-1544" b="-28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2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11201400" cy="4983161"/>
          </a:xfrm>
        </p:spPr>
        <p:txBody>
          <a:bodyPr>
            <a:normAutofit/>
          </a:bodyPr>
          <a:lstStyle/>
          <a:p>
            <a:r>
              <a:rPr lang="en-US" dirty="0"/>
              <a:t>Suppose you had invested $100 in the stock market (S&amp;P500) </a:t>
            </a:r>
            <a:br>
              <a:rPr lang="en-US" dirty="0"/>
            </a:br>
            <a:r>
              <a:rPr lang="en-US" dirty="0"/>
              <a:t>in January 1950 and held it until January 2025 reinvesting all dividends</a:t>
            </a:r>
          </a:p>
          <a:p>
            <a:r>
              <a:rPr lang="en-US" dirty="0"/>
              <a:t>In January 2025, you would have $26,568</a:t>
            </a:r>
          </a:p>
          <a:p>
            <a:r>
              <a:rPr lang="en-US" dirty="0"/>
              <a:t>This is a 7.72% compounded annual rate of return: 1.0772</a:t>
            </a:r>
            <a:r>
              <a:rPr lang="en-US" baseline="30000" dirty="0"/>
              <a:t>75</a:t>
            </a:r>
            <a:r>
              <a:rPr lang="en-US" dirty="0"/>
              <a:t>≈265</a:t>
            </a:r>
          </a:p>
          <a:p>
            <a:r>
              <a:rPr lang="en-US" dirty="0"/>
              <a:t>Simple interest: 75x$0.0772=$5.79</a:t>
            </a:r>
          </a:p>
          <a:p>
            <a:r>
              <a:rPr lang="en-US" dirty="0"/>
              <a:t>Compound interest is $265-$6=$259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74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of Compound Interest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 1626, Peter Minuit is said to have purchased Manhattan Island from natives for 60 guilders</a:t>
                </a:r>
              </a:p>
              <a:p>
                <a:r>
                  <a:rPr lang="en-US" dirty="0"/>
                  <a:t>60 guilders said to be equivalent to $24</a:t>
                </a:r>
              </a:p>
              <a:p>
                <a:r>
                  <a:rPr lang="en-US" dirty="0"/>
                  <a:t>Say natives had invested proceeds at 5% per year. How much would they have today?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(1+0.05)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99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$6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8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00,000,000</m:t>
                      </m:r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2400" dirty="0"/>
                  <a:t>(“only” $3 billion when I started teaching this course in 2008)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42DEE-2235-41B4-99BD-23420315949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9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Interest Rates and Bond Prices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00200"/>
                <a:ext cx="10972800" cy="5181600"/>
              </a:xfrm>
            </p:spPr>
            <p:txBody>
              <a:bodyPr>
                <a:normAutofit/>
              </a:bodyPr>
              <a:lstStyle/>
              <a:p>
                <a:r>
                  <a:rPr lang="is-IS" dirty="0"/>
                  <a:t>Simple (zero-coupon) bond</a:t>
                </a:r>
                <a:r>
                  <a:rPr lang="en-US" dirty="0"/>
                  <a:t>:</a:t>
                </a:r>
              </a:p>
              <a:p>
                <a:pPr lvl="1"/>
                <a:r>
                  <a:rPr lang="en-US" dirty="0"/>
                  <a:t>Promise to pay $1 one year from now</a:t>
                </a:r>
              </a:p>
              <a:p>
                <a:pPr lvl="1"/>
                <a:r>
                  <a:rPr lang="en-US" dirty="0"/>
                  <a:t>Price in the market today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b="1" dirty="0"/>
                  <a:t>Yield to maturity</a:t>
                </a:r>
                <a:r>
                  <a:rPr lang="en-US" dirty="0"/>
                  <a:t>: Return you would get if you held bond to maturity. (Often called “yield” or “interest rate”)</a:t>
                </a:r>
              </a:p>
              <a:p>
                <a:r>
                  <a:rPr lang="en-US" dirty="0"/>
                  <a:t>What is the yield to maturity on our simple bond?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Bond prices and bond yield move in opposite directions!!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00200"/>
                <a:ext cx="10972800" cy="5181600"/>
              </a:xfrm>
              <a:blipFill>
                <a:blip r:embed="rId2"/>
                <a:stretch>
                  <a:fillRect l="-1278" t="-1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084E-9F93-48B8-859D-F8BB0DEC3FE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9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9146</TotalTime>
  <Words>1554</Words>
  <Application>Microsoft Office PowerPoint</Application>
  <PresentationFormat>Widescreen</PresentationFormat>
  <Paragraphs>241</Paragraphs>
  <Slides>29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Cambria Math</vt:lpstr>
      <vt:lpstr>Office Theme</vt:lpstr>
      <vt:lpstr>Lecture 13: Interest Rates and Money Demand: The LM Curve Macroeconomics (Quantitative) Economics 101B</vt:lpstr>
      <vt:lpstr>Where Do We Stand</vt:lpstr>
      <vt:lpstr>Next Step</vt:lpstr>
      <vt:lpstr>Asset Returns</vt:lpstr>
      <vt:lpstr>Interest Rate at the Bank</vt:lpstr>
      <vt:lpstr>Returns over Many Periods</vt:lpstr>
      <vt:lpstr>Compound Interest</vt:lpstr>
      <vt:lpstr>Power of Compound Interest</vt:lpstr>
      <vt:lpstr>Interest Rates and Bond Prices</vt:lpstr>
      <vt:lpstr>Nominal vs. Real Returns</vt:lpstr>
      <vt:lpstr>Real Returns</vt:lpstr>
      <vt:lpstr>PowerPoint Presentation</vt:lpstr>
      <vt:lpstr>PowerPoint Presentation</vt:lpstr>
      <vt:lpstr>Fisher Equation</vt:lpstr>
      <vt:lpstr>Tricky Notation</vt:lpstr>
      <vt:lpstr>Expectations Formation</vt:lpstr>
      <vt:lpstr>Real Interest Rate</vt:lpstr>
      <vt:lpstr>Real versus Nominal</vt:lpstr>
      <vt:lpstr>PowerPoint Presentation</vt:lpstr>
      <vt:lpstr>Modernizing Money Demand</vt:lpstr>
      <vt:lpstr>Modernizing Money Demand</vt:lpstr>
      <vt:lpstr>Modernizing Money Demand</vt:lpstr>
      <vt:lpstr>Modernizing Money Demand</vt:lpstr>
      <vt:lpstr>Modernizing Money Demand</vt:lpstr>
      <vt:lpstr>Modern Money Demand</vt:lpstr>
      <vt:lpstr>Money Supply</vt:lpstr>
      <vt:lpstr>Money Demand Shocks</vt:lpstr>
      <vt:lpstr>Money Market Equilibrium</vt:lpstr>
      <vt:lpstr>LM Curve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18</dc:title>
  <dc:creator>Jon Steinsson</dc:creator>
  <cp:lastModifiedBy>Jon Steinsson</cp:lastModifiedBy>
  <cp:revision>683</cp:revision>
  <cp:lastPrinted>2017-03-29T02:36:44Z</cp:lastPrinted>
  <dcterms:created xsi:type="dcterms:W3CDTF">2009-02-27T15:16:03Z</dcterms:created>
  <dcterms:modified xsi:type="dcterms:W3CDTF">2025-11-03T20:55:31Z</dcterms:modified>
</cp:coreProperties>
</file>